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92" r:id="rId2"/>
    <p:sldId id="256" r:id="rId3"/>
    <p:sldId id="293" r:id="rId4"/>
    <p:sldId id="285" r:id="rId5"/>
    <p:sldId id="296" r:id="rId6"/>
    <p:sldId id="297" r:id="rId7"/>
    <p:sldId id="298" r:id="rId8"/>
    <p:sldId id="299" r:id="rId9"/>
    <p:sldId id="300" r:id="rId10"/>
    <p:sldId id="295" r:id="rId11"/>
    <p:sldId id="301" r:id="rId12"/>
    <p:sldId id="307" r:id="rId13"/>
    <p:sldId id="302" r:id="rId14"/>
    <p:sldId id="308" r:id="rId15"/>
    <p:sldId id="303" r:id="rId16"/>
    <p:sldId id="309" r:id="rId17"/>
    <p:sldId id="304" r:id="rId18"/>
    <p:sldId id="305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2F2F2"/>
    <a:srgbClr val="FFFF00"/>
    <a:srgbClr val="FFFF01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72" y="72"/>
      </p:cViewPr>
      <p:guideLst>
        <p:guide orient="horz" pos="2137"/>
        <p:guide pos="38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4T18:17:12.08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17:36.2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17:37.1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17:37.6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28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768 315 24575,'-3'9'0,"0"-1"0,-1 1 0,0 0 0,-1-1 0,0 0 0,0 0 0,-1 0 0,0-1 0,0 1 0,-8 6 0,14-14 0,-1 0 0,1 0 0,0 0 0,0 0 0,0 0 0,0 0 0,0 0 0,0 0 0,0 0 0,0 0 0,-1 0 0,1 0 0,0 0 0,0 0 0,0 0 0,0 0 0,0 0 0,0 0 0,0 0 0,0 0 0,-1 0 0,1 0 0,0 0 0,0 0 0,0 0 0,0 0 0,0 0 0,0 0 0,0 0 0,0 0 0,0 0 0,-1 0 0,1 0 0,0 0 0,0-1 0,0 1 0,0 0 0,0 0 0,0 0 0,0 0 0,0 0 0,0 0 0,0 0 0,0 0 0,0 0 0,0-1 0,0 1 0,0 0 0,0 0 0,0 0 0,0 0 0,0 0 0,0 0 0,0 0 0,0 0 0,0-1 0,0 1 0,0 0 0,0-12 0,5-11 0,-4 23 0,18-47 0,-18 43 0,1 0 0,0 1 0,0-1 0,0 1 0,1 0 0,-1-1 0,1 1 0,0 0 0,0 1 0,4-4 0,-7 6 0,1 1 0,-1-1 0,1 0 0,-1 1 0,1-1 0,-1 1 0,0-1 0,1 1 0,-1-1 0,0 1 0,1-1 0,-1 1 0,0-1 0,0 1 0,0 0 0,1-1 0,-1 1 0,0-1 0,0 1 0,0 0 0,0-1 0,0 1 0,0-1 0,0 1 0,0 0 0,0-1 0,-1 2 0,2 20 0,-1-19 0,0 0 0,0 0 0,-1 0 0,1 0 0,-1 0 0,1 0 0,-1-1 0,0 1 0,0 0 0,0 0 0,-1-1 0,1 1 0,-1-1 0,1 1 0,-1-1 0,0 1 0,0-1 0,0 0 0,0 0 0,0 0 0,-1 0 0,1-1 0,-1 1 0,1 0 0,-1-1 0,1 0 0,-6 2 0,7-3 0,0 0 0,1 0 0,-1 0 0,0 0 0,0 0 0,0 0 0,1-1 0,-1 1 0,0 0 0,0-1 0,1 1 0,-1 0 0,0-1 0,1 1 0,-1-1 0,1 1 0,-1-1 0,0 0 0,1 1 0,-1-1 0,1 1 0,-1-1 0,1 0 0,0 1 0,-1-1 0,1 0 0,0 0 0,-1 1 0,1-1 0,0 0 0,0 0 0,0 0 0,0 1 0,0-1 0,0 0 0,0 0 0,0 0 0,0 1 0,0-1 0,0-1 0,2-35 0,-1 29 0,0-1 0,1 1 0,0 0 0,1 0 0,0 0 0,0 0 0,1 0 0,0 1 0,0-1 0,0 1 0,1 0 0,0 1 0,1-1 0,0 1 0,0 0 0,0 0 0,0 1 0,1 0 0,0 0 0,0 0 0,1 1 0,-1 0 0,1 0 0,0 1 0,0 0 0,0 1 0,16-4 0,-23 6 0,0 0 0,0 0 0,0 0 0,0 0 0,0 0 0,0 0 0,0 0 0,0 0 0,1 0 0,-1 0 0,0 0 0,0 1 0,0-1 0,0 0 0,0 1 0,0-1 0,0 1 0,0-1 0,0 1 0,-1 0 0,1-1 0,0 1 0,0 0 0,1 1 0,-1-1 0,-1 1 0,1 0 0,0 0 0,-1-1 0,1 1 0,-1 0 0,1 0 0,-1 0 0,0-1 0,0 1 0,0 0 0,0 0 0,0 2 0,-2 8 0,0-1 0,-1 0 0,-7 18 0,9-25 0,-4 9 0,-3 10 0,-19 39 0,25-57 0,-1-1 0,1 0 0,-1 0 0,1 0 0,-1 0 0,-1 0 0,1 0 0,0-1 0,-1 0 0,0 0 0,1 0 0,-1 0 0,-1 0 0,1-1 0,-8 4 0,10-6 0,1 1 0,-1-1 0,0 0 0,0 0 0,0 0 0,0 0 0,1 0 0,-1 0 0,0-1 0,0 1 0,0-1 0,1 1 0,-1-1 0,0 0 0,1 1 0,-1-1 0,0 0 0,1 0 0,-1 0 0,-1-2 0,0 0 0,-1 0 0,1-1 0,1 1 0,-1 0 0,0-1 0,1 0 0,0 0 0,-4-7 0,4 6 0,1 1 0,-1 0 0,1 0 0,0-1 0,0 1 0,1-1 0,-1 1 0,1-9 0,0 11 0,1 0 0,-1 0 0,0 0 0,1 0 0,-1 0 0,1 0 0,-1 0 0,1 1 0,0-1 0,0 0 0,0 0 0,0 1 0,0-1 0,0 1 0,1-1 0,-1 1 0,0-1 0,1 1 0,2-2 0,-3 2 0,1 0 0,-1 0 0,0 0 0,1 0 0,-1 0 0,1 1 0,-1-1 0,1 0 0,-1 1 0,1-1 0,-1 1 0,1 0 0,0 0 0,-1-1 0,1 1 0,0 0 0,-1 0 0,1 1 0,-1-1 0,1 0 0,2 1 0,-3 0 0,0 0 0,0 0 0,0 0 0,0 0 0,0 0 0,0 0 0,0 0 0,-1 0 0,1 0 0,0 0 0,-1 0 0,1 1 0,-1-1 0,1 0 0,-1 1 0,0-1 0,1 0 0,-1 1 0,0 2 0,1 3 0,-1 0 0,-1 1 0,1-1 0,-1 0 0,0 0 0,-1 1 0,0-1 0,-3 9 0,2-10 0,0-1 0,0 0 0,-1 0 0,0 0 0,0 0 0,0-1 0,0 0 0,0 1 0,-1-2 0,0 1 0,-7 4 0,1-1 0,1-2 0,-1 1 0,0-2 0,-21 7 0,31-11 0,0 1 0,0-1 0,1 0 0,-1 0 0,0 0 0,0 0 0,1 0 0,-1 0 0,0 0 0,0 0 0,0 0 0,1 0 0,-1 0 0,0 0 0,0-1 0,1 1 0,-1 0 0,0 0 0,1-1 0,-1 1 0,0-1 0,1 1 0,-1-1 0,1 1 0,-1-1 0,0 1 0,1-1 0,-1 0 0,0-1 0,0 0 0,0 0 0,0 0 0,0-1 0,0 1 0,1 0 0,-1 0 0,1-1 0,-1-3 0,1-7 0,0 0 0,4-22 0,-4 31 0,2-11 0,1 1 0,0-1 0,1 1 0,1 0 0,0 0 0,1 1 0,0-1 0,11-15 0,-13 22 0,1 1 0,0-1 0,0 1 0,1 0 0,0 0 0,0 1 0,1-1 0,-1 1 0,1 1 0,0-1 0,0 1 0,1 1 0,-1-1 0,1 1 0,0 0 0,9-1 0,-15 3 0,0 1 0,-1 0 0,1 0 0,-1 0 0,1 0 0,-1 0 0,1 0 0,-1 0 0,1 0 0,-1 1 0,1-1 0,-1 1 0,1-1 0,-1 1 0,1-1 0,-1 1 0,0 0 0,1 0 0,-1 0 0,2 1 0,0 1 0,-1 0 0,1 0 0,-1 0 0,0 0 0,0 0 0,0 0 0,-1 1 0,3 4 0,1 9 0,0 0 0,4 34 0,-7-39 0,1 5 0,-1-1 0,0 1 0,-2-1 0,-1 28 0,1-40 0,0-1 0,-1 1 0,0-1 0,1 1 0,-1-1 0,0 0 0,-1 1 0,1-1 0,0 0 0,-1 0 0,0 0 0,0 0 0,0 0 0,0 0 0,0 0 0,-1-1 0,1 1 0,-1-1 0,1 0 0,-1 0 0,0 0 0,0 0 0,0 0 0,0 0 0,-1-1 0,1 0 0,0 1 0,-4 0 0,-2 0 0,1-1 0,0 0 0,0 0 0,0-1 0,-1 1 0,1-2 0,0 1 0,0-1 0,-1-1 0,-14-4 0,20 5 0,0 0 0,0-1 0,1 1 0,-1-1 0,0 0 0,1 0 0,-1 1 0,1-2 0,0 1 0,0 0 0,0 0 0,0-1 0,0 1 0,0-1 0,1 0 0,-1 1 0,1-1 0,0 0 0,0 0 0,0 0 0,0 0 0,0 0 0,0 0 0,1 0 0,0 0 0,-1 0 0,1-1 0,1 1 0,-1 0 0,0 0 0,2-5 0,-1 3 0,0 1 0,1-1 0,0 0 0,0 0 0,0 1 0,1-1 0,-1 1 0,1 0 0,0 0 0,0 0 0,1 0 0,-1 0 0,1 1 0,0 0 0,0-1 0,0 1 0,9-4 0,-1 0 0,1 0 0,0 1 0,0 0 0,0 1 0,17-3 0,-29 8 0,0-1 0,0 1 0,0 0 0,0 0 0,0 0 0,0 0 0,0 0 0,0 0 0,1 0 0,-1 0 0,0 0 0,0 0 0,0 1 0,0-1 0,0 0 0,0 1 0,0-1 0,0 1 0,0-1 0,0 1 0,0-1 0,-1 1 0,1 0 0,0-1 0,0 1 0,1 1 0,-1 1 0,1-1 0,-1 1 0,0-1 0,0 1 0,0 0 0,0 0 0,0 0 0,-1-1 0,1 1 0,-1 3 0,1 10 0,-1-1 0,-3 30 0,2-41 0,1 0 0,-1 1 0,0-1 0,0 0 0,-1 1 0,1-1 0,-1 0 0,0 0 0,0 0 0,0 0 0,-1 0 0,1-1 0,-1 1 0,0-1 0,0 0 0,0 0 0,-1 0 0,1 0 0,-1 0 0,1 0 0,-1-1 0,0 0 0,-8 4 0,4-3 0,-1 0 0,1-1 0,-1 0 0,0 0 0,0-1 0,1 0 0,-1 0 0,0-1 0,0 0 0,-16-3 0,24 3 0,1 0 0,0 0 0,-1 0 0,1 0 0,-1 0 0,1-1 0,-1 1 0,1 0 0,0 0 0,-1 0 0,1 0 0,-1-1 0,1 1 0,0 0 0,-1 0 0,1-1 0,0 1 0,-1 0 0,1-1 0,0 1 0,-1 0 0,1-1 0,0 1 0,0 0 0,-1-1 0,1 1 0,0-1 0,0 1 0,0-1 0,0 1 0,-1 0 0,1-1 0,6-15 0,19-11 0,-16 20 0,2 1 0,-1 0 0,1 0 0,-1 2 0,2-1 0,20-5 0,73-10 0,-96 19 0,1 0 0,-10 3 0,-16 6 0,-29 9 0,27-11 0,-31 8 0,43-16 0,11-3 0,12-6 0,22-6 0,2 2 0,82-21 0,-111 35 0,-11 5 0,-20 12 0,-35 18 0,43-28 0,-1 2 0,-1-1 0,0 0 0,-1-1 0,-16 6 0,30-12 0,-1 0 0,1 0 0,-1 0 0,1 0 0,-1 0 0,1 1 0,-1-1 0,1 0 0,-1 0 0,1 0 0,-1-1 0,1 1 0,-1 0 0,1 0 0,-1 0 0,1 0 0,0 0 0,-1 0 0,1-1 0,-1 1 0,1 0 0,-1 0 0,1-1 0,0 1 0,-1 0 0,1-1 0,0 1 0,-1 0 0,1-1 0,0 1 0,-1-1 0,1 1 0,0 0 0,-1-2 0,-1-20 0,11-25 0,-1 26 0,0-1 0,1 1 0,0 0 0,2 1 0,23-32 0,-34 51 0,0 0 0,0 1 0,1-1 0,-1 0 0,0 1 0,1-1 0,-1 0 0,1 1 0,-1-1 0,1 1 0,-1-1 0,1 1 0,-1-1 0,1 1 0,-1-1 0,1 1 0,0 0 0,-1-1 0,1 1 0,0 0 0,-1-1 0,1 1 0,0 0 0,0 0 0,1 0 0,0 16 0,-11 36 0,8-51 0,-8 36 0,-2-1 0,-1 0 0,-26 50 0,105-231 0,-7 34 0,-83 186 0,17-57 0,-2 0 0,0-1 0,0 0 0,-2 0 0,0-1 0,-1 0 0,0 0 0,-20 19 0,31-35 0,-1 1 0,0 0 0,1-1 0,-1 1 0,1-1 0,-1 1 0,0-1 0,1 1 0,-1-1 0,0 1 0,0-1 0,1 0 0,-1 1 0,0-1 0,0 0 0,0 0 0,1 0 0,-1 0 0,0 1 0,0-1 0,0 0 0,0 0 0,1-1 0,-1 1 0,0 0 0,-1 0 0,1-1 0,0 0 0,0 0 0,1 0 0,-1 1 0,0-1 0,1 0 0,-1 0 0,0 0 0,1 0 0,-1 0 0,1-1 0,-1 1 0,1 0 0,0 0 0,0 0 0,-1-2 0,0-9 0,0 1 0,1-1 0,0-11 0,1 14 0,-2-4 0,1 0 0,1-1 0,0 1 0,1 0 0,1 0 0,0 0 0,0 0 0,9-17 0,-18 67 0,-64 176 0,40-125 0,30-88 0,0 0 0,0 0 0,0 0 0,0 0 0,0 1 0,0-1 0,0 0 0,0 0 0,0 0 0,0 0 0,0 1 0,0-1 0,0 0 0,0 0 0,0 0 0,0 0 0,0 0 0,0 1 0,0-1 0,0 0 0,0 0 0,0 0 0,0 0 0,0 0 0,0 1 0,0-1 0,0 0 0,0 0 0,0 0 0,-1 0 0,1 0 0,0 0 0,0 1 0,0-1 0,0 0 0,0 0 0,0 0 0,-1 0 0,1 0 0,0 0 0,0 0 0,0 0 0,0 0 0,0 0 0,-1 0 0,1 0 0,0 0 0,0 0 0,0 0 0,0 0 0,0 0 0,-1 0 0,1 0 0,0 0 0,0 0 0,0 0 0,0 0 0,0 0 0,-1 0 0,-1-14 0,1-32 0,1 36 0,-4-281 0,5 351 0,1-22 0,-2-1 0,-2 1 0,-12 69 0,12-103 0,0-16 0,3-21 0,2 11 0,1-1 0,0 1 0,2 0 0,1 1 0,0-1 0,2 2 0,0-1 0,19-29 0,-52 98 0,9-16 0,-80 140 0,87-161 0,10-19 0,11-22 0,15-15 0,2 2 0,45-52 0,-64 83 0,-17 21 0,-18 22 0,5-13 0,0-1 0,-1-1 0,-1-1 0,-29 17 0,39-30 0,15-11 0,14-14 0,-5 8 0,1 1 0,0 1 0,27-19 0,-36 31 0,-13 11 0,-15 13 0,6-8 0,10-9 0,0 0 0,0 0 0,0-1 0,0 0 0,-11 5 0,18-10 0,-1 0 0,1 0 0,0 0 0,0 0 0,0 1 0,-1-1 0,1 0 0,0 0 0,0 0 0,0 0 0,-1 0 0,1 0 0,0 0 0,0 0 0,0 0 0,-1 0 0,1 0 0,0 0 0,0 0 0,0 0 0,-1 0 0,1-1 0,0 1 0,0 0 0,0 0 0,0 0 0,-1 0 0,1 0 0,0 0 0,0 0 0,0-1 0,0 1 0,-1 0 0,1 0 0,0 0 0,0 0 0,0-1 0,0 1 0,0 0 0,0 0 0,0 0 0,0 0 0,-1-1 0,1 1 0,0 0 0,1-15 0,8-11 0,-4 17 0,1 1 0,0 0 0,1 0 0,-1 0 0,1 1 0,12-9 0,-19 16 0,0 0 0,0 0 0,0 0 0,0 0 0,0 0 0,0 0 0,0 0 0,0 1 0,0-1 0,0 0 0,0 0 0,0 0 0,0 0 0,0 0 0,0 0 0,0 0 0,0 0 0,0 0 0,0 0 0,0 0 0,0 0 0,0 0 0,0 0 0,0 0 0,0 0 0,0 1 0,0-1 0,0 0 0,1 0 0,-1 0 0,0 0 0,0 0 0,0 0 0,0 0 0,0 0 0,0 0 0,0 0 0,0 0 0,0 0 0,0 0 0,0 0 0,0 0 0,0 0 0,0 0 0,1 0 0,-1 0 0,0 0 0,0 0 0,0 0 0,0 0 0,0 0 0,0 0 0,0 0 0,0 0 0,0 0 0,0 0 0,0 0 0,0 0 0,0-1 0,0 1 0,0 0 0,1 0 0,-1 0 0,-3 10 0,-7 13 0,-6 8 0,-2-1 0,0 0 0,-2-1 0,-26 28 0,62-76 0,-2 1 0,14-24 0,2-4 0,-28 43 0,21-28 0,-2-2 0,23-43 0,-44 75 0,0 0 0,1 0 0,-1 0 0,0 0 0,1 0 0,-1 1 0,1-1 0,-1 0 0,1 0 0,-1 0 0,1 0 0,0 1 0,-1-1 0,1 0 0,0 1 0,-1-1 0,1 1 0,0-1 0,0 1 0,0-1 0,0 1 0,0-1 0,-1 1 0,1 0 0,0-1 0,0 1 0,0 0 0,0 0 0,0 0 0,0 0 0,1 0 0,0 0 0,0 1 0,0 0 0,-1 0 0,1 1 0,0-1 0,-1 0 0,1 0 0,-1 1 0,0-1 0,1 1 0,-1-1 0,0 1 0,2 3 0,3 6 0,0-1 0,-1 1 0,0 0 0,3 14 0,-6-19 0,-1 0 0,0 0 0,0 0 0,0 1 0,-1 11 0,0-16 0,-1 0 0,1 0 0,0 0 0,-1 0 0,1 0 0,-1-1 0,0 1 0,0 0 0,1 0 0,-1 0 0,0-1 0,-1 1 0,1-1 0,0 1 0,0-1 0,-1 1 0,1-1 0,-1 1 0,1-1 0,-1 0 0,1 0 0,-4 2 0,5-3 0,-1 0 0,1 0 0,0 0 0,0 0 0,-1 0 0,1 0 0,0 0 0,-1 0 0,1 0 0,0 1 0,0-1 0,-1 0 0,1 0 0,0 0 0,0-1 0,-1 1 0,1 0 0,0 0 0,-1 0 0,1 0 0,0 0 0,0 0 0,-1 0 0,1 0 0,0-1 0,0 1 0,-1 0 0,1 0 0,0 0 0,0 0 0,0-1 0,-1 1 0,1 0 0,0 0 0,0-1 0,0 1 0,0 0 0,0 0 0,-1-1 0,1 1 0,0 0 0,0 0 0,0-1 0,0 1 0,0 0 0,0 0 0,0-1 0,0 1 0,0 0 0,0-1 0,0 1 0,0 0 0,0 0 0,0-1 0,0 1 0,0 0 0,1 0 0,-1-1 0,0 1 0,0 0 0,0 0 0,0-1 0,0 1 0,1 0 0,5-21 0,5-4 0,1 1 0,1 0 0,20-29 0,-33 53 0,0 1 0,0-1 0,0 0 0,0 0 0,0 0 0,0 0 0,-1 0 0,1 0 0,0 0 0,0 0 0,0 0 0,0 0 0,0 0 0,0 0 0,0 0 0,-1 0 0,1 0 0,0 0 0,0 0 0,0 0 0,0 0 0,0 0 0,0 0 0,0-1 0,-1 1 0,1 0 0,0 0 0,0 0 0,0 0 0,0 0 0,0 0 0,0 0 0,0 0 0,0 0 0,0 0 0,0-1 0,-1 1 0,1 0 0,0 0 0,0 0 0,0 0 0,0 0 0,0 0 0,0 0 0,0-1 0,0 1 0,0 0 0,0 0 0,0 0 0,0 0 0,0 0 0,0 0 0,0 0 0,0-1 0,0 1 0,0 0 0,0 0 0,0 0 0,1 0 0,-1 0 0,0 0 0,0 0 0,0-1 0,0 1 0,0 0 0,0 0 0,-17 5 0,-21 11 0,10 2 0,-47 36 0,24-16 0,43-35 0,16-14 0,16-14 0,-9 15 0,2 0 0,0 1 0,0 1 0,0 0 0,1 2 0,0 0 0,38-7 0,-27 6 0,-87 51 0,-81 44 0,181-126 0,38-35 0,-77 73 0,-5 4 0,-8 7 0,-4-6 0,0 0 0,0-1 0,0-1 0,-1-1 0,1 0 0,-1 0 0,-24-2 0,-16 3 0,-35 11 0,117-38 0,48-26 0,64-47 0,-123 84 0,-2-1 0,1 0 0,-2 0 0,0-2 0,-1 1 0,16-27 0,-36 124 0,6-65 0,1 0 0,0 0 0,2 0 0,0 0 0,4 24 0,-4-39 0,0 0 0,0 0 0,1 1 0,-1-1 0,1 0 0,-1 0 0,1 0 0,0 0 0,0-1 0,0 1 0,0 0 0,0-1 0,0 1 0,0-1 0,0 0 0,1 0 0,-1 0 0,1 0 0,2 1 0,52 12 0,-51-13 0,2 1 0,-3-1 0,1 1 0,0-1 0,0 0 0,-1-1 0,1 1 0,0-1 0,0 0 0,0-1 0,0 1 0,0-1 0,6-2 0,-10 1 0,-1 1 0,0-1 0,0 1 0,0-1 0,0 0 0,0 0 0,0 1 0,0-1 0,0 0 0,-1 0 0,1 0 0,-1 0 0,1 0 0,-1 0 0,0 0 0,0 0 0,0 0 0,0 0 0,-1-3 0,1-2 0,0 1 0,-1 0 0,0-1 0,-4-11 0,4 15 0,-1 1 0,1 0 0,0-1 0,-1 1 0,1 0 0,-1 0 0,0 0 0,1 0 0,-1 0 0,0 0 0,0 0 0,-1 0 0,1 1 0,0-1 0,0 1 0,-1 0 0,1 0 0,-4-2 0,0 2 0,0-1 0,0 1 0,0 0 0,1 1 0,-1 0 0,0-1 0,0 2 0,-6 0 0,-7 2 0,1 1 0,-1 0 0,1 2 0,-23 9 0,23-6 0,0 0 0,0 1 0,0 0 0,1 2 0,-18 16 0,29-23 0,0 0 0,0 0 0,1 1 0,0-1 0,0 1 0,1 1 0,0-1 0,0 0 0,0 1 0,1 0 0,0 0 0,0 0 0,1 0 0,0 1 0,0-1 0,0 1 0,0 8 0,2-12 0,1 0 0,-1 0 0,0-1 0,1 1 0,0 0 0,0-1 0,0 1 0,0 0 0,1-1 0,-1 1 0,1-1 0,0 0 0,0 0 0,0 1 0,5 4 0,-3-4 0,1 0 0,0 0 0,-1-1 0,1 0 0,0 1 0,1-2 0,-1 1 0,0-1 0,9 3 0,1-1 0,1 0 0,0-2 0,0 0 0,0 0 0,0-2 0,27-1 0,-16-2 0,0-1 0,0-1 0,-1-1 0,0-2 0,0 0 0,0-2 0,-1-1 0,-1-1 0,30-19 0,-43 24 0,0 0 0,0-1 0,-1-1 0,0 0 0,-1 0 0,0-1 0,0 0 0,-1-1 0,0 0 0,-1 0 0,-1 0 0,1-1 0,-2 0 0,0 0 0,0-1 0,-1 1 0,-1-1 0,0 0 0,0 0 0,0-25 0,-3 36 0,0 0 0,0 0 0,0 0 0,0 0 0,0 0 0,0 0 0,-1 0 0,1 0 0,-1 0 0,1 0 0,-1 0 0,0 1 0,0-1 0,-1-2 0,1 3 0,1 1 0,-1-1 0,1 1 0,-1 0 0,0-1 0,1 1 0,-1 0 0,1-1 0,-1 1 0,0 0 0,0 0 0,1 0 0,-1-1 0,0 1 0,1 0 0,-1 0 0,0 0 0,1 0 0,-1 0 0,0 1 0,0-1 0,1 0 0,-1 0 0,0 0 0,1 0 0,-2 1 0,-4 2 0,-1 1 0,1 0 0,0 0 0,0 1 0,0 0 0,-5 5 0,-33 32 0,1 1 0,3 3 0,1 1 0,3 1 0,-35 62 0,79-129 0,0 1 0,-2-1 0,0 0 0,-1 0 0,4-39 0,-5 31 0,-3 0 0,0 0 0,-1 0 0,-7-42 0,6 61 0,0 2 0,0-1 0,0 1 0,-1 0 0,1 0 0,-4-6 0,5 12 0,-1-1 0,1 0 0,0 0 0,-1 0 0,1 1 0,-1-1 0,0 0 0,1 0 0,-1 1 0,0-1 0,1 1 0,-1-1 0,0 0 0,0 1 0,1-1 0,-1 1 0,0 0 0,0-1 0,0 1 0,0 0 0,1-1 0,-1 1 0,0 0 0,0 0 0,0 0 0,0 0 0,0 0 0,0 0 0,0 0 0,0 0 0,0 0 0,0 0 0,1 1 0,-1-1 0,0 0 0,0 1 0,0-1 0,0 0 0,0 1 0,0 0 0,-19 11 0,2 0 0,-1 1 0,2 1 0,-22 21 0,-59 70 0,80-84 0,1 0 0,1 1 0,-24 44 0,38-70 0,0-12 0,1-23 0,-4-65 0,-1-26 0,8 141 0,0 1 0,1-1 0,0 0 0,1 0 0,7 14 0,-7-16 0,-1 0 0,1 0 0,-1 1 0,-1-1 0,1 1 0,0 16 0,-2-23 0,-1 0 0,0 0 0,-1 0 0,1 0 0,0-1 0,-1 1 0,0 0 0,1 0 0,-1 0 0,0 0 0,-1-1 0,1 1 0,0 0 0,-1-1 0,0 0 0,1 1 0,-1-1 0,0 0 0,0 0 0,0 1 0,-1-2 0,-3 4 0,6-5 0,-1 1 0,0 0 0,0 0 0,0 0 0,-1 0 0,1 0 0,0 0 0,0-1 0,-1 1 0,1 0 0,-1-1 0,1 1 0,0-1 0,-1 1 0,1-1 0,-1 0 0,1 0 0,-1 0 0,1 0 0,-1 0 0,1 0 0,-1 0 0,1 0 0,-1-1 0,1 1 0,-1 0 0,-1-2 0,1 2 0,0 0 0,0 0 0,0 0 0,0 0 0,0 0 0,1 0 0,-1 0 0,0 0 0,0 1 0,0-1 0,0 1 0,0 0 0,0-1 0,1 1 0,-4 2 0,-30 19 0,23-14 0,-17 12 0,17-11 0,0-1 0,-1 0 0,0-1 0,0 0 0,-17 5 0,29-12 0,-1 0 0,1 0 0,0 0 0,-1 0 0,1 0 0,0 0 0,0 0 0,-1 0 0,1-1 0,0 1 0,0-1 0,0 1 0,-1-1 0,1 1 0,0-1 0,0 0 0,0 1 0,0-1 0,0 0 0,0 0 0,0 0 0,0 0 0,0 0 0,1 0 0,-1 0 0,0 0 0,1 0 0,-1 0 0,0-2 0,-18-45 0,13 31 0,4 10 0,-16-35 0,-10-45 0,24 74 0,1-1 0,1 1 0,0-1 0,1 1 0,0-1 0,1 1 0,1-1 0,2-15 0,1 20 0,-1 19 0,0 21 0,-4 3 0,-10 62 0,2-27 0,7-54 0,1-1 0,0 1 0,1 0 0,1 0 0,0-1 0,1 1 0,1-1 0,0 1 0,7 15 0,-10-30 0,0 0 0,0 0 0,0 0 0,0 0 0,0 0 0,0 0 0,0 0 0,0 0 0,0-1 0,0 1 0,0 0 0,0 0 0,0 0 0,1 0 0,-1 0 0,0 0 0,0 0 0,0 0 0,0 0 0,0 0 0,0 0 0,0 0 0,1 0 0,-1 0 0,0 0 0,0 0 0,0 0 0,0 0 0,0 0 0,0 0 0,0 0 0,1 0 0,-1 0 0,0 0 0,0 0 0,0 0 0,0 0 0,0 0 0,0 0 0,0 0 0,1 0 0,-1 0 0,0 0 0,0 0 0,0 0 0,0 0 0,0 0 0,0 0 0,0 1 0,0-1 0,0 0 0,0 0 0,0 0 0,1 0 0,-1 0 0,0 0 0,0 0 0,0 0 0,0 1 0,0-1 0,0 0 0,0 0 0,0 0 0,0 0 0,0 0 0,3-16 0,0-22 0,-3 4 0,-6-140 0,10 213 0,-2-1 0,-1 1 0,-2 0 0,-2 0 0,-1-1 0,-15 60 0,19-98 0,0 0 0,0 0 0,0 0 0,0 0 0,0 0 0,0 0 0,-1 0 0,1 0 0,0-1 0,0 1 0,0 0 0,0 0 0,0 0 0,0 0 0,0 0 0,0 0 0,-1 0 0,1 0 0,0 0 0,0 0 0,0 0 0,0 0 0,0 0 0,0 0 0,-1 0 0,1 0 0,0 0 0,0 0 0,0 0 0,0 0 0,0 0 0,0 0 0,-1 0 0,1 0 0,0 0 0,0 0 0,0 0 0,0 0 0,0 0 0,0 0 0,0 1 0,0-1 0,-1 0 0,1 0 0,0 0 0,0 0 0,0 0 0,0 0 0,0 0 0,0 0 0,0 1 0,0-1 0,0 0 0,0 0 0,0 0 0,0 0 0,0 0 0,0 0 0,0 0 0,0 1 0,-6-21 0,-3-27 0,7 31 0,-59-365 0,104 641 0,-22-120 0,-21-140 0,0 0 0,0 0 0,0 0 0,0 0 0,0 1 0,0-1 0,0 0 0,0 0 0,0 0 0,0 0 0,0 0 0,0 0 0,0 1 0,0-1 0,0 0 0,0 0 0,0 0 0,0 0 0,0 0 0,0 1 0,0-1 0,0 0 0,0 0 0,0 0 0,0 0 0,0 0 0,0 0 0,1 0 0,-1 0 0,0 1 0,0-1 0,0 0 0,0 0 0,0 0 0,0 0 0,0 0 0,1 0 0,-1 0 0,0 0 0,0 0 0,0 0 0,0 0 0,0 0 0,0 0 0,1 0 0,-1 0 0,0 0 0,0 0 0,0 0 0,0 0 0,0 0 0,1 0 0,-1 0 0,0 0 0,0 0 0,0 0 0,0 0 0,0 0 0,0 0 0,0-1 0,1 1 0,-1 0 0,0 0 0,0 0 0,0 0 0,0 0 0,9-14 0,7-20 0,-6 2 0,-1 0 0,-2 0 0,4-36 0,2-101 0,-11 146 0,-2 23 0,0 0 0,0 0 0,0 0 0,0 0 0,0 0 0,0 0 0,0 0 0,0 0 0,0 0 0,1 0 0,-1 0 0,0 0 0,0 0 0,0 0 0,0 0 0,0 0 0,0-1 0,0 1 0,0 0 0,0 0 0,0 0 0,0 0 0,3 18 0,1 28 0,-3 199 0,-1-524 0,-3 259 0,3 20 0,-1 0 0,1 0 0,0 0 0,0 0 0,0 0 0,-1 0 0,1 0 0,0 0 0,0 0 0,-1 0 0,1 0 0,0 0 0,0 0 0,-1 0 0,1 0 0,0 0 0,0 0 0,0 0 0,-1 1 0,1-1 0,0 0 0,0 0 0,0 0 0,-1 0 0,1 0 0,0 1 0,0-1 0,0 0 0,0 0 0,0 0 0,-1 0 0,1 1 0,0-1 0,0 0 0,0 0 0,0 0 0,0 1 0,0-1 0,0 1 0,-17 37 0,13-28 0,-96 264 0,100-274 0,0 0 0,0 0 0,0 0 0,0 0 0,0 0 0,0 0 0,0 0 0,0 0 0,0 0 0,0 0 0,0 0 0,-1 0 0,1 0 0,0 0 0,0 0 0,0 0 0,0 0 0,0 0 0,0 0 0,0 0 0,0 0 0,0 0 0,0 0 0,0 0 0,0 0 0,0 0 0,0 0 0,0 0 0,-1 0 0,1 0 0,0 0 0,0 0 0,0 0 0,2-14 0,4-18 0,69-230 0,-75 263 0,0-1 0,0 0 0,0 0 0,0 0 0,1 0 0,-1 0 0,0 0 0,0 0 0,0 0 0,0 0 0,0 0 0,0 0 0,1 0 0,-1 0 0,0 1 0,0-1 0,0 0 0,0 0 0,0 0 0,1 0 0,-1 0 0,0 0 0,0 0 0,0-1 0,0 1 0,0 0 0,1 0 0,-1 0 0,0 0 0,0 0 0,0 0 0,0 0 0,0 0 0,0 0 0,0 0 0,1 0 0,-1 0 0,0 0 0,0-1 0,0 1 0,0 0 0,0 0 0,0 0 0,0 0 0,0 0 0,0 0 0,0-1 0,0 1 0,1 0 0,-1 0 0,0 0 0,0 0 0,0 0 0,0 0 0,0-1 0,0 1 0,0 0 0,0 0 0,0 0 0,0 0 0,0 0 0,-1-1 0,6 20 0,-1 25 0,-5 136 0,3-234 0,0 32 0,-1 1 0,-1-1 0,-2 1 0,-3-23 0,5 44 0,0-1 0,0 0 0,0 0 0,-1 1 0,1-1 0,0 0 0,0 1 0,-1-1 0,1 0 0,-1 1 0,1-1 0,0 0 0,-1 1 0,1-1 0,-1 1 0,0-1 0,1 1 0,-1-1 0,1 1 0,-1-1 0,0 1 0,1 0 0,-1-1 0,0 1 0,1 0 0,-1-1 0,0 1 0,0 0 0,1 0 0,-1 0 0,0 0 0,0 0 0,1 0 0,-1 0 0,0 0 0,0 0 0,1 0 0,-1 0 0,0 0 0,0 1 0,1-1 0,-1 0 0,0 1 0,1-1 0,-1 0 0,0 1 0,1-1 0,-1 1 0,1-1 0,-1 1 0,0-1 0,0 1 0,-4 3 0,0 0 0,0 0 0,0 1 0,-7 8 0,6-5 0,1 0 0,-1 1 0,2-1 0,-1 1 0,1 0 0,0 0 0,1 1 0,0-1 0,1 1 0,0-1 0,-2 21 0,4-30 0,0 0 0,0 0 0,0 1 0,0-1 0,0 0 0,0 0 0,0 1 0,0-1 0,0 0 0,0 0 0,0 1 0,0-1 0,0 0 0,0 0 0,0 1 0,0-1 0,0 0 0,0 0 0,0 0 0,0 1 0,0-1 0,1 0 0,-1 0 0,0 1 0,0-1 0,0 0 0,0 0 0,0 0 0,1 0 0,-1 1 0,0-1 0,0 0 0,0 0 0,1 0 0,-1 0 0,0 0 0,1 1 0,6-8 0,8-14 0,-1-7 0,-1 0 0,13-45 0,9-21 0,-35 94 0,0 0 0,0 1 0,0-1 0,0 0 0,1 0 0,-1 0 0,0 0 0,0 0 0,0 0 0,0 0 0,0 0 0,0 0 0,0 0 0,0 0 0,0 0 0,0 0 0,0 0 0,0 0 0,0 0 0,0 0 0,1 0 0,-1 0 0,0 0 0,0 0 0,0 0 0,0 0 0,0 0 0,0 0 0,0 0 0,0 0 0,0 0 0,0 0 0,0 0 0,1 0 0,-1 0 0,0 0 0,0 0 0,0 0 0,0 0 0,0 0 0,0 0 0,0 0 0,0 0 0,0 0 0,0 0 0,0 0 0,0 0 0,0 0 0,0 0 0,0-1 0,0 1 0,1 0 0,-1 0 0,0 0 0,0 0 0,0 0 0,0 0 0,1 13 0,-2 17 0,-10 45 0,-3 0 0,-37 115 0,47-288 0,5-175 0,-5 372 0,-30 168 0,31-257 0,0-10 0,-2-20 0,-3-37 0,1-298 0,13 498 0,-6 67 0,-26-477 0,12 353 0,2-7 0,-34 114 0,42-276 0,4 22 0,3-71 0,-2 125 0,2 7 0,4 15 0,4 23 0,-7-10 0,-1 43 0,2 15 0,9-128 0,15-119 0,-31 254 0,0-58 0,2-19 0,-1 0 0,-5 28 0,-5-87 0,8 18 0,-30-182 0,35 228 0,-1 0 0,-2 0 0,-2 26 0,1-43 0,-2-11 0,-5-27 0,-3-4 0,1 73 0,-8 125 0,19-160 0,0 0 0,0 1 0,0-1 0,0 0 0,0 0 0,0 0 0,0 1 0,0-1 0,0 0 0,1 0 0,-1 0 0,0 1 0,0-1 0,0 0 0,0 0 0,0 1 0,0-1 0,-1 0 0,1 0 0,0 0 0,0 1 0,0-1 0,0 0 0,0 0 0,0 0 0,0 1 0,0-1 0,0 0 0,-1 0 0,1 0 0,0 1 0,0-1 0,0 0 0,0 0 0,-1 0 0,1 0 0,0 0 0,0 1 0,0-1 0,-1 0 0,1 0 0,0 0 0,0 0 0,0 0 0,-1 0 0,1 0 0,0 0 0,0 0 0,-1 0 0,-6-12 0,-5-23 0,4 1 0,2 0 0,1-1 0,0-51 0,7 104 0,0-1 0,1 1 0,1-1 0,12 33 0,-13-43 0,4 8-111,1-12 260,7-20-331,-6 4-1039,-4 7-5605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30.6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0 224 24575,'6'-1'0,"1"0"0,-1-1 0,1 0 0,-1 0 0,0 0 0,9-6 0,5 0 0,22-10 0,42-14 0,-76 29 0,0 1 0,1 0 0,-1 0 0,1 1 0,0 1 0,-1-1 0,17 2 0,-24-1 0,1 0 0,-1 1 0,0-1 0,0 0 0,0 0 0,1 1 0,-1-1 0,0 0 0,0 1 0,0-1 0,0 1 0,0 0 0,0-1 0,0 1 0,2 1 0,-3-2 0,0 1 0,0-1 0,0 1 0,0-1 0,0 0 0,0 1 0,0-1 0,0 1 0,0-1 0,0 0 0,0 1 0,0-1 0,0 1 0,0-1 0,0 0 0,0 1 0,0-1 0,0 0 0,0 1 0,-1-1 0,1 1 0,0-1 0,0 0 0,0 1 0,-1-1 0,1 0 0,0 1 0,-1-1 0,1 0 0,-3 3 0,0 0 0,-1-1 0,1 1 0,-1-1 0,1 0 0,-1 0 0,-4 1 0,-6 4 0,9-5 0,0 1 0,-1-1 0,1 0 0,0-1 0,-12 3 0,17-4 0,-1-1 0,0 1 0,1 0 0,-1 0 0,0-1 0,1 1 0,-1 0 0,1-1 0,-1 1 0,0-1 0,1 1 0,-1-1 0,1 1 0,-1-1 0,1 1 0,0-1 0,-1 1 0,1-1 0,-1 0 0,1 1 0,0-1 0,0 0 0,-1 1 0,1-1 0,0 0 0,0 1 0,0-1 0,0 0 0,0 1 0,0-1 0,0 0 0,0 1 0,0-1 0,0 0 0,0 0 0,0 1 0,1-2 0,3-29 0,-3 31 0,2-13 0,1 0 0,0 0 0,1 0 0,12-21 0,-14 30 0,-1 0 0,1-1 0,0 1 0,0 0 0,0 0 0,1 0 0,-1 1 0,1-1 0,0 1 0,0 0 0,0 0 0,1 0 0,-1 1 0,0-1 0,1 1 0,5-1 0,-9 2 0,1 1 0,-1 0 0,1 1 0,-1-1 0,1 0 0,-1 0 0,1 1 0,-1-1 0,1 0 0,-1 1 0,1 0 0,-1-1 0,0 1 0,1 0 0,-1-1 0,0 1 0,0 0 0,0 0 0,1 0 0,-1 0 0,0 1 0,0-1 0,0 0 0,-1 0 0,1 1 0,0-1 0,0 0 0,-1 1 0,2 1 0,16 48 0,-16-44 0,6 22 0,-1 0 0,-1 1 0,3 53 0,-9-83 0,0 1 0,0-1 0,0 1 0,0-1 0,1 1 0,-1 0 0,0-1 0,0 1 0,0-1 0,-1 1 0,1-1 0,0 1 0,0 0 0,0-1 0,0 1 0,0-1 0,-1 1 0,1-1 0,0 1 0,-1-1 0,1 1 0,0-1 0,-1 1 0,1-1 0,0 0 0,-1 1 0,0 0 0,-10-9 0,-10-25 0,9 12 0,0-1 0,2 0 0,1 0 0,-9-35 0,17 56 0,1 0 0,0 1 0,0-1 0,-1 0 0,1 1 0,0-1 0,0 0 0,0 1 0,0-1 0,0 0 0,0 1 0,0-1 0,0 0 0,0 0 0,0 1 0,0-1 0,0 0 0,1 1 0,-1-1 0,0 0 0,0 1 0,1-1 0,-1 1 0,0-1 0,1 0 0,-1 1 0,1-1 0,0 0 0,0 1 0,0 0 0,0 0 0,0 0 0,0 0 0,0 0 0,0 0 0,0 0 0,0 0 0,1 1 0,-1-1 0,0 0 0,0 1 0,-1-1 0,1 1 0,0-1 0,2 2 0,40 31 0,-39-30 0,12 10 0,-10-9 0,1 1 0,-1 0 0,0 0 0,0 1 0,-1-1 0,1 1 0,-1 0 0,-1 1 0,8 12 0,-12-18 0,1-1 0,-1 1 0,0-1 0,0 1 0,0 0 0,0-1 0,0 1 0,0-1 0,0 1 0,0-1 0,0 1 0,0 0 0,-1-1 0,1 1 0,0-1 0,0 1 0,0-1 0,-1 1 0,1-1 0,0 1 0,-1-1 0,1 1 0,0-1 0,-1 0 0,1 1 0,-1-1 0,1 1 0,-1-1 0,0 1 0,-21 6 0,15-6 0,1-1 0,-1 0 0,0 0 0,-12-2 0,16 1 0,-1-1 0,1 0 0,-1 1 0,1-1 0,0-1 0,-1 1 0,1 0 0,0-1 0,1 0 0,-1 1 0,0-1 0,1 0 0,-1-1 0,1 1 0,0 0 0,0-1 0,1 1 0,-1-1 0,1 1 0,-2-7 0,2 8 0,0 0 0,0 0 0,1-1 0,-1 1 0,1 0 0,-1-1 0,1 1 0,0-1 0,0 1 0,0 0 0,0-1 0,1 1 0,-1-1 0,1 1 0,-1 0 0,1-1 0,0 1 0,0 0 0,0 0 0,0 0 0,0-1 0,0 1 0,1 0 0,-1 0 0,1 1 0,-1-1 0,1 0 0,0 1 0,0-1 0,0 0 0,-1 1 0,2 0 0,2-2 0,-4 3 0,0 0 0,-1 0 0,1 0 0,0 0 0,-1 0 0,1 0 0,-1 0 0,1 0 0,0 1 0,-1-1 0,1 0 0,0 0 0,-1 1 0,1-1 0,-1 0 0,1 1 0,-1-1 0,1 1 0,-1-1 0,1 0 0,-1 1 0,0-1 0,1 1 0,-1-1 0,1 1 0,-1 0 0,0-1 0,0 1 0,1-1 0,-1 1 0,0 0 0,0-1 0,0 1 0,0 0 0,1-1 0,-1 1 0,0 1 0,5 29 0,-5-28 0,1 5 0,0 0 0,-1 0 0,1 0 0,-2 0 0,1 0 0,-4 12 0,4-17 0,-1-1 0,0 0 0,1 0 0,-1 0 0,0 0 0,-1 0 0,1 0 0,0 0 0,0 0 0,-1-1 0,1 1 0,-1 0 0,0-1 0,1 1 0,-1-1 0,0 0 0,0 0 0,0 1 0,0-1 0,0 0 0,0-1 0,0 1 0,0 0 0,0-1 0,-1 1 0,1-1 0,0 1 0,-3-1 0,3 0 0,1 0 0,-1-1 0,0 1 0,0-1 0,1 1 0,-1-1 0,0 1 0,1-1 0,-1 0 0,1 0 0,-1 0 0,1 0 0,-1 0 0,1 0 0,0 0 0,-1-1 0,1 1 0,0 0 0,0-1 0,0 1 0,-1-2 0,-20-37 0,19 35 0,-22-56 0,24 58 0,0-1 0,0 0 0,0 0 0,0 1 0,1-1 0,-1 0 0,1 0 0,0 0 0,0 0 0,0 0 0,1 1 0,-1-1 0,1 0 0,2-6 0,-2 9 0,0 0 0,-1 0 0,1 0 0,0 0 0,0 0 0,0 1 0,0-1 0,0 0 0,0 0 0,0 1 0,0-1 0,0 0 0,0 1 0,0-1 0,1 1 0,-1 0 0,0-1 0,0 1 0,1 0 0,-1 0 0,0 0 0,0 0 0,1 0 0,-1 0 0,0 0 0,0 0 0,1 0 0,-1 1 0,0-1 0,0 0 0,0 1 0,1-1 0,-1 1 0,0-1 0,1 2 0,5 1 0,-1 0 0,0 1 0,0 0 0,10 8 0,-10-7 0,1 1 0,-1 0 0,-1 0 0,1 0 0,-1 1 0,0-1 0,0 1 0,-1 0 0,7 14 0,-11-20 0,0 0 0,0 0 0,0-1 0,0 1 0,0 0 0,0-1 0,0 1 0,0 0 0,0 0 0,0-1 0,-1 1 0,1 0 0,0-1 0,0 1 0,-1 0 0,1-1 0,0 1 0,-1 0 0,1-1 0,-1 1 0,1-1 0,-1 1 0,1-1 0,-1 1 0,1-1 0,-1 1 0,1-1 0,-1 1 0,0-1 0,1 0 0,-1 1 0,0-1 0,1 0 0,-1 0 0,0 1 0,1-1 0,-1 0 0,0 0 0,0 0 0,1 0 0,-2 0 0,0 0 0,0 1 0,0-1 0,0 0 0,0 0 0,1 0 0,-1-1 0,0 1 0,0 0 0,0-1 0,0 1 0,1-1 0,-1 0 0,0 1 0,1-1 0,-1 0 0,-2-2 0,-18-23-1365,9 8-5461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32.6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126 191 24575,'1'2'0,"-1"-1"0,0 1 0,0 0 0,0 0 0,0 0 0,0 0 0,-1-1 0,1 1 0,0 0 0,-1 0 0,1 0 0,-1-1 0,0 1 0,0 0 0,0-1 0,1 1 0,-1-1 0,-1 1 0,1-1 0,0 1 0,-3 1 0,2-2 0,-1 0 0,0 0 0,0 0 0,0-1 0,0 1 0,0-1 0,0 0 0,0 0 0,0 0 0,0 0 0,0-1 0,0 1 0,-4-2 0,1 1 0,0 0 0,0 0 0,0-1 0,1 0 0,-1 0 0,0-1 0,-6-4 0,11 7 0,0-1 0,0 0 0,0 1 0,0-1 0,0 0 0,0 0 0,0 0 0,1 0 0,-1 0 0,0 0 0,1 0 0,-1 0 0,0 0 0,1 0 0,0 0 0,-1-1 0,1 1 0,0 0 0,-1 0 0,1 0 0,0-1 0,0 1 0,0 0 0,0 0 0,0 0 0,0-1 0,1 1 0,-1 0 0,0 0 0,1 0 0,-1-1 0,0 1 0,1 0 0,-1 0 0,1 0 0,0 0 0,-1 0 0,1 0 0,0 0 0,0 0 0,0 0 0,-1 1 0,3-2 0,7-8 0,1 0 0,0 1 0,1 0 0,0 1 0,0 1 0,1 0 0,0 0 0,0 2 0,1-1 0,-1 2 0,1 0 0,0 0 0,0 1 0,21-1 0,-31 4 0,0 1 0,0-1 0,0 1 0,1 0 0,-1 0 0,0 0 0,0 1 0,-1-1 0,1 1 0,0 0 0,-1 0 0,1 1 0,-1-1 0,1 1 0,-1-1 0,0 1 0,0 0 0,0 0 0,-1 1 0,1-1 0,-1 0 0,0 1 0,1 0 0,-2-1 0,4 9 0,-1-3 0,0 0 0,-1 0 0,0 1 0,-1 0 0,0-1 0,0 1 0,-1 0 0,0 0 0,-1 0 0,-1 12 0,1-21 0,0 1 0,0-1 0,0 0 0,0 0 0,-1 1 0,1-1 0,0 0 0,-1 1 0,1-1 0,-1 0 0,1 0 0,-1 0 0,1 1 0,-1-1 0,0 0 0,0 0 0,1 0 0,-1 0 0,0 0 0,-1 1 0,1-2 0,0 0 0,0-1 0,1 1 0,-1 0 0,0 0 0,0 0 0,1 0 0,-1-1 0,0 1 0,1 0 0,-1-1 0,0 1 0,1 0 0,-1-1 0,0 1 0,1-1 0,-1 1 0,1-1 0,-1 0 0,1 1 0,-1-1 0,1 1 0,-1-2 0,-6-9 0,0 0 0,-8-21 0,13 28 0,-5-12 0,0 1 0,1-1 0,-6-33 0,11 45 0,0 0 0,0 0 0,1-1 0,-1 1 0,1 0 0,1-1 0,-1 1 0,0 0 0,1-1 0,0 1 0,0 0 0,0 0 0,1 0 0,-1 0 0,1 0 0,0 0 0,0 0 0,0 0 0,1 1 0,5-7 0,-7 9 0,0 0 0,0 0 0,0 1 0,0-1 0,0 0 0,0 1 0,0-1 0,0 1 0,0-1 0,0 1 0,1 0 0,-1-1 0,0 1 0,0 0 0,0 0 0,1 0 0,-1 0 0,0 0 0,0 0 0,1 0 0,1 1 0,0 0 0,0 0 0,0 0 0,0 0 0,-1 1 0,1-1 0,0 1 0,-1 0 0,5 3 0,-1 0 0,0 1 0,-1 0 0,0 1 0,1-1 0,-2 1 0,5 8 0,-9-14 0,0 0 0,1 1 0,-1-1 0,0 0 0,0 1 0,0-1 0,0 0 0,0 1 0,-1-1 0,1 1 0,0-1 0,-1 0 0,1 1 0,-1-1 0,1 0 0,-1 0 0,1 0 0,-1 1 0,0-1 0,0 0 0,0 0 0,0 0 0,0 0 0,0 0 0,0 0 0,0 0 0,0-1 0,0 1 0,0 0 0,0 0 0,-1-1 0,1 1 0,-2 0 0,-49 22 0,47-21 0,1 0 0,0-1 0,1 1 0,-1-1 0,0 0 0,1 0 0,-1-1 0,0 1 0,0-1 0,-4 0 0,7 0 0,-1 0 0,1-1 0,0 0 0,-1 1 0,1-1 0,-1 0 0,1 0 0,0 1 0,0-1 0,0 0 0,-1 0 0,1-1 0,0 1 0,0 0 0,0 0 0,1 0 0,-1-1 0,0 1 0,0 0 0,1-1 0,-1 1 0,0-1 0,1 1 0,-1-3 0,-9-42 0,10 43 0,-1 1 0,1 0 0,0-1 0,0 1 0,0-1 0,0 1 0,0 0 0,1-1 0,-1 1 0,1 0 0,-1-1 0,1 1 0,0 0 0,0 0 0,0-1 0,0 1 0,2-2 0,-2 4 0,0-1 0,0 1 0,0 0 0,-1 0 0,1 0 0,0 0 0,0 0 0,0 0 0,0 0 0,0 0 0,0 0 0,-1 0 0,1 0 0,0 0 0,0 1 0,0-1 0,0 0 0,0 1 0,-1-1 0,1 1 0,0-1 0,0 0 0,-1 1 0,1 0 0,0-1 0,-1 1 0,1-1 0,-1 1 0,2 1 0,21 23 0,-21-23 0,0 1 0,0-1 0,0 0 0,0 1 0,0-1 0,0 1 0,0 0 0,-1 0 0,1 0 0,-1-1 0,0 1 0,1 4 0,-2-6 0,-1 1 0,1-1 0,-1 0 0,1 0 0,-1 1 0,1-1 0,-1 0 0,0 0 0,0 0 0,1 0 0,-1 0 0,0 0 0,0 0 0,0 0 0,0 0 0,0 0 0,-1 0 0,1-1 0,0 1 0,0 0 0,0-1 0,-1 1 0,1-1 0,0 0 0,-1 1 0,1-1 0,-2 1 0,2-1 0,-47 14 0,46-14 0,-1 1 0,0 0 0,0-1 0,0 0 0,0 1 0,0-1 0,1 0 0,-1-1 0,0 1 0,0 0 0,0-1 0,0 0 0,1 1 0,-6-3 0,7 1 0,-1 0 0,1 1 0,-1-1 0,1 0 0,0 0 0,-1 0 0,1 0 0,0 0 0,1-1 0,-1 1 0,0 0 0,0 0 0,1 0 0,0-1 0,-1 1 0,1 0 0,0-1 0,0 1 0,0 0 0,0-1 0,1 1 0,0-3 0,-1 0 0,1-1 0,1 1 0,-1-1 0,1 1 0,0 0 0,0 0 0,0 0 0,4-6 0,23-18 0,-28 28 0,0 0 0,0 0 0,0 0 0,0 0 0,0 0 0,0 1 0,0-1 0,0 0 0,0 1 0,0-1 0,0 1 0,0-1 0,1 1 0,-1-1 0,0 1 0,0 0 0,1 0 0,-1-1 0,0 1 0,0 0 0,1 0 0,-1 0 0,0 1 0,1-1 0,-1 0 0,0 0 0,0 1 0,2 0 0,1 6-1365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52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425 365 24575,'0'13'0,"-1"12"0,1 0 0,2 0 0,1 0 0,7 33 0,-10-58 0,0 1 0,0 0 0,0-1 0,0 1 0,0-1 0,0 1 0,0-1 0,0 1 0,1 0 0,-1-1 0,0 1 0,0-1 0,1 1 0,-1-1 0,0 1 0,1-1 0,-1 1 0,0-1 0,1 1 0,-1-1 0,1 0 0,-1 1 0,1-1 0,-1 0 0,1 1 0,-1-1 0,1 0 0,-1 1 0,1-1 0,-1 0 0,1 0 0,-1 0 0,1 0 0,0 1 0,-1-1 0,1 0 0,-1 0 0,1 0 0,0 0 0,-1 0 0,1-1 0,-1 1 0,1 0 0,-1 0 0,1 0 0,0 0 0,-1-1 0,1 1 0,-1 0 0,1 0 0,-1-1 0,1 1 0,-1 0 0,1-1 0,-1 1 0,0-1 0,1 1 0,-1-1 0,0 1 0,1-1 0,-1 1 0,0-1 0,1 1 0,-1-1 0,0 0 0,24-37 0,33-112 0,-42 105 0,-12 40 0,-1 9 0,0 19 0,-3 32 0,0-42 0,1-5 0,-1-1 0,0 0 0,0 1 0,-3 11 0,4-19 0,0 0 0,0 0 0,0 1 0,0-1 0,-1 0 0,1 0 0,0 0 0,0 0 0,0 0 0,0 1 0,0-1 0,0 0 0,0 0 0,0 0 0,0 0 0,0 0 0,0 0 0,-1 0 0,1 1 0,0-1 0,0 0 0,0 0 0,0 0 0,0 0 0,0 0 0,-1 0 0,1 0 0,0 0 0,0 0 0,0 0 0,0 0 0,0 0 0,-1 0 0,1 0 0,0 0 0,0 0 0,0 0 0,0 0 0,0 0 0,-1 0 0,1 0 0,0 0 0,0 0 0,0 0 0,0 0 0,0 0 0,-1 0 0,1 0 0,0 0 0,0-1 0,0 1 0,0 0 0,0 0 0,-8-11 0,-3-13 0,9 18 0,1 1 0,-1 0 0,0 1 0,0-1 0,-1 0 0,1 1 0,-6-8 0,7 11 0,-1 0 0,1-1 0,-1 1 0,0 0 0,0 0 0,1 0 0,-1 0 0,0 0 0,0 0 0,0 1 0,0-1 0,0 0 0,0 1 0,0 0 0,0-1 0,0 1 0,0 0 0,0 0 0,-1 0 0,-1 1 0,-20 2 0,0 2 0,1 0 0,-25 10 0,-7 1 0,54-15 0,0-1 0,0 0 0,0 1 0,0-1 0,0 0 0,0 0 0,0 0 0,0 0 0,0 0 0,0 0 0,-1 0 0,1 0 0,0-1 0,0 1 0,0 0 0,0-1 0,0 1 0,0 0 0,0-1 0,0 1 0,0-1 0,1 0 0,-1 1 0,0-1 0,0 0 0,0 0 0,0 1 0,1-1 0,-1 0 0,0 0 0,1 0 0,-1 0 0,1 0 0,-1 0 0,1 0 0,0 0 0,-1 0 0,1 0 0,0 0 0,0 0 0,-1 0 0,1 0 0,0 0 0,0 0 0,0-1 0,0-8 0,0 0 0,1 0 0,-1 1 0,4-11 0,-3 11 0,13-131 0,-33 294 0,13-116 0,-1-58 0,-2-22 0,3 13 0,-53-227 0,59 255 0,0 1 0,0 0 0,0-1 0,0 1 0,0-1 0,0 1 0,0-1 0,0 1 0,0 0 0,-1-1 0,1 1 0,0 0 0,0-1 0,0 1 0,-1-1 0,1 1 0,0 0 0,0 0 0,-1-1 0,1 1 0,0 0 0,-1-1 0,1 1 0,0 0 0,-1 0 0,1 0 0,0-1 0,-1 1 0,1 0 0,-1 0 0,1 0 0,0 0 0,-1 0 0,1 0 0,-1-1 0,1 1 0,-1 0 0,1 1 0,-13 13 0,-9 38 0,20-44 0,-72 175 0,68-174 0,1-12 0,5 3 0,0-1 0,0 1 0,-1 0 0,1 0 0,0-1 0,0 1 0,-1 0 0,1 0 0,0 0 0,-1-1 0,1 1 0,0 0 0,-1 0 0,1 0 0,0 0 0,-1 0 0,1 0 0,0 0 0,-1 0 0,1 0 0,-1 0 0,1 0 0,0 0 0,-1 0 0,1 0 0,0 0 0,-1 0 0,1 0 0,-1 0 0,1 0 0,0 0 0,-1 1 0,1-1 0,0 0 0,0 0 0,-1 0 0,1 1 0,0-1 0,-1 0 0,1 0 0,0 1 0,0-1 0,-1 0 0,1 1 0,0-1 0,0 0 0,0 0 0,0 1 0,-1 0 0,-6 10-70,-7 9 247,9-15-571,2-9-684,3-3-5748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5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24567,'30'36'0,"-56"3"0,70-55 0,-14 52 0,-33-83 0,47 30 0,-89 5 0,42-35 0,-22 87 0,-21-52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2.0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134 181 24575,'0'2'0,"-1"1"0,0-1 0,0 0 0,0 0 0,0 0 0,0 0 0,0 0 0,0 0 0,-3 2 0,-9 17 0,10-8 0,-27 78 0,25-104 0,1-13 0,-39-263 0,66 351 0,0-2 0,-17-33 0,-1 0 0,4 46 0,-7-80 0,1-7 0,1 1 0,-2-1 0,0 0 0,0 0 0,-1-16 0,-1 30 0,0 0 0,0 0 0,0 0 0,-1 0 0,1-1 0,0 1 0,0 0 0,0 0 0,0 0 0,0 0 0,0 0 0,0 0 0,0 0 0,0 0 0,0 0 0,0 0 0,0-1 0,0 1 0,-1 0 0,1 0 0,0 0 0,0 0 0,0 0 0,0 0 0,0 0 0,0 0 0,0 0 0,0 0 0,-1 0 0,1 0 0,0 0 0,0 0 0,0 0 0,0 0 0,0 0 0,0 0 0,0 0 0,-1 0 0,1 0 0,0 0 0,0 0 0,0 0 0,0 0 0,0 0 0,0 0 0,0 1 0,0-1 0,0 0 0,-1 0 0,1 0 0,0 0 0,0 0 0,0 0 0,0 0 0,0 0 0,-9 9 0,-7 10 0,10-12 0,-8 11 0,1-1 0,1 2 0,-18 35 0,58-153 0,-20 79 0,-2-1 0,0 0 0,-1 0 0,2-29 0,1 144 0,-4-55 0,-1 44 0,-2-96-116,0-21-509,-4-45 1,2 71-6202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3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1 179 24575,'35'-126'0,"-23"73"0,-15 114 0,-18 46 0,8-47 0,9-101-1365,2 29-5461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4T18:17:14.3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21,'1'-1,"1"0,2-1,3-1,0 0,1 0,0 0,0 0,-2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9.2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36 24575,'-6'151'0,"5"-159"0,0 0 0,0 0 0,-1 0 0,-1 1 0,-3-11 0,3 13 0,1 0 0,0 0 0,0-1 0,1 1 0,-1 0 0,1 0 0,0-1 0,1 1 0,-1-1 0,1 1 0,0 0 0,1-1 0,-1 1 0,3-10 0,-3 14 0,0 1 0,0-1 0,0 1 0,0-1 0,0 0 0,0 1 0,0-1 0,1 1 0,-1-1 0,0 1 0,0-1 0,0 1 0,1 0 0,-1-1 0,0 1 0,1-1 0,-1 1 0,0-1 0,1 1 0,-1 0 0,1-1 0,-1 1 0,0 0 0,1-1 0,-1 1 0,1 0 0,-1 0 0,1 0 0,-1-1 0,1 1 0,-1 0 0,1 0 0,-1 0 0,1 0 0,-1 0 0,1 0 0,-1 0 0,1 0 0,0 0 0,-1 0 0,1 0 0,-1 0 0,1 0 0,0 1 0,0 0 0,0 0 0,0 0 0,-1 0 0,1 0 0,0 0 0,-1 0 0,1 0 0,0 1 0,-1-1 0,1 0 0,-1 0 0,0 1 0,1-1 0,-1 0 0,0 1 0,0 1 0,-1 157 0,-5-131 0,6-29 0,0 0 0,0 0 0,0 0 0,0 0 0,1 0 0,-1-1 0,0 1 0,0 0 0,0 0 0,0 0 0,0 0 0,0 0 0,-1 0 0,1 0 0,0 0 0,0 0 0,0 0 0,0 0 0,0 0 0,0-1 0,0 1 0,0 0 0,0 0 0,0 0 0,0 0 0,0 0 0,0 0 0,0 0 0,0 0 0,0 0 0,0 0 0,0 0 0,0 0 0,0 0 0,0 0 0,-1 0 0,1 0 0,0 0 0,0 0 0,0 0 0,0 0 0,0 0 0,0 0 0,0 0 0,0 0 0,0 0 0,0 0 0,0 0 0,-1 0 0,1 0 0,0 0 0,0 0 0,0 0 0,0 0 0,0 0 0,0 0 0,0 0 0,0 0 0,0 0 0,0 0 0,0 0 0,0 0 0,0 0 0,0 0 0,-1 0 0,1 0 0,0 0 0,-1-18 0,1 14 0,-1-26 0,-2 24 0,-3 17 0,40-108 0,-32 76 0,2-7 0,-4 27 0,1 0 0,-1 0 0,0 0 0,0 1 0,1-1 0,-1 0 0,1 0 0,-1 0 0,0 1 0,1-1 0,0 0 0,-1 1 0,1-1 0,-1 0 0,1 1 0,0-1 0,-1 1 0,1-1 0,0 1 0,0-1 0,-1 1 0,1-1 0,0 1 0,1-1 0,-1 2 0,-1-1 0,1 0 0,0 0 0,-1 1 0,1-1 0,-1 0 0,1 1 0,0-1 0,-1 1 0,1-1 0,-1 1 0,1-1 0,-1 1 0,1-1 0,-1 1 0,1-1 0,-1 1 0,0 0 0,1-1 0,-1 1 0,0 0 0,0-1 0,1 1 0,-1 0 0,0-1 0,0 1 0,0 0 0,0-1 0,0 1 0,0 0 0,0 0 0,0 0 0,2 27 0,-2-27 0,0 12 0,5 113 0,-3-122 0,2-13 0,2-16 0,-6-160 0,22 283-1365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28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768 315 24575,'-3'9'0,"0"-1"0,-1 1 0,0 0 0,-1-1 0,0 0 0,0 0 0,-1 0 0,0-1 0,0 1 0,-8 6 0,14-14 0,-1 0 0,1 0 0,0 0 0,0 0 0,0 0 0,0 0 0,0 0 0,0 0 0,0 0 0,0 0 0,-1 0 0,1 0 0,0 0 0,0 0 0,0 0 0,0 0 0,0 0 0,0 0 0,0 0 0,0 0 0,-1 0 0,1 0 0,0 0 0,0 0 0,0 0 0,0 0 0,0 0 0,0 0 0,0 0 0,0 0 0,0 0 0,-1 0 0,1 0 0,0 0 0,0-1 0,0 1 0,0 0 0,0 0 0,0 0 0,0 0 0,0 0 0,0 0 0,0 0 0,0 0 0,0 0 0,0-1 0,0 1 0,0 0 0,0 0 0,0 0 0,0 0 0,0 0 0,0 0 0,0 0 0,0 0 0,0-1 0,0 1 0,0 0 0,0-12 0,5-11 0,-4 23 0,18-47 0,-18 43 0,1 0 0,0 1 0,0-1 0,0 1 0,1 0 0,-1-1 0,1 1 0,0 0 0,0 1 0,4-4 0,-7 6 0,1 1 0,-1-1 0,1 0 0,-1 1 0,1-1 0,-1 1 0,0-1 0,1 1 0,-1-1 0,0 1 0,1-1 0,-1 1 0,0-1 0,0 1 0,0 0 0,1-1 0,-1 1 0,0-1 0,0 1 0,0 0 0,0-1 0,0 1 0,0-1 0,0 1 0,0 0 0,0-1 0,-1 2 0,2 20 0,-1-19 0,0 0 0,0 0 0,-1 0 0,1 0 0,-1 0 0,1 0 0,-1-1 0,0 1 0,0 0 0,0 0 0,-1-1 0,1 1 0,-1-1 0,1 1 0,-1-1 0,0 1 0,0-1 0,0 0 0,0 0 0,0 0 0,-1 0 0,1-1 0,-1 1 0,1 0 0,-1-1 0,1 0 0,-6 2 0,7-3 0,0 0 0,1 0 0,-1 0 0,0 0 0,0 0 0,0 0 0,1-1 0,-1 1 0,0 0 0,0-1 0,1 1 0,-1 0 0,0-1 0,1 1 0,-1-1 0,1 1 0,-1-1 0,0 0 0,1 1 0,-1-1 0,1 1 0,-1-1 0,1 0 0,0 1 0,-1-1 0,1 0 0,0 0 0,-1 1 0,1-1 0,0 0 0,0 0 0,0 0 0,0 1 0,0-1 0,0 0 0,0 0 0,0 0 0,0 1 0,0-1 0,0-1 0,2-35 0,-1 29 0,0-1 0,1 1 0,0 0 0,1 0 0,0 0 0,0 0 0,1 0 0,0 1 0,0-1 0,0 1 0,1 0 0,0 1 0,1-1 0,0 1 0,0 0 0,0 0 0,0 1 0,1 0 0,0 0 0,0 0 0,1 1 0,-1 0 0,1 0 0,0 1 0,0 0 0,0 1 0,16-4 0,-23 6 0,0 0 0,0 0 0,0 0 0,0 0 0,0 0 0,0 0 0,0 0 0,0 0 0,1 0 0,-1 0 0,0 0 0,0 1 0,0-1 0,0 0 0,0 1 0,0-1 0,0 1 0,0-1 0,0 1 0,-1 0 0,1-1 0,0 1 0,0 0 0,1 1 0,-1-1 0,-1 1 0,1 0 0,0 0 0,-1-1 0,1 1 0,-1 0 0,1 0 0,-1 0 0,0-1 0,0 1 0,0 0 0,0 0 0,0 2 0,-2 8 0,0-1 0,-1 0 0,-7 18 0,9-25 0,-4 9 0,-3 10 0,-19 39 0,25-57 0,-1-1 0,1 0 0,-1 0 0,1 0 0,-1 0 0,-1 0 0,1 0 0,0-1 0,-1 0 0,0 0 0,1 0 0,-1 0 0,-1 0 0,1-1 0,-8 4 0,10-6 0,1 1 0,-1-1 0,0 0 0,0 0 0,0 0 0,0 0 0,1 0 0,-1 0 0,0-1 0,0 1 0,0-1 0,1 1 0,-1-1 0,0 0 0,1 1 0,-1-1 0,0 0 0,1 0 0,-1 0 0,-1-2 0,0 0 0,-1 0 0,1-1 0,1 1 0,-1 0 0,0-1 0,1 0 0,0 0 0,-4-7 0,4 6 0,1 1 0,-1 0 0,1 0 0,0-1 0,0 1 0,1-1 0,-1 1 0,1-9 0,0 11 0,1 0 0,-1 0 0,0 0 0,1 0 0,-1 0 0,1 0 0,-1 0 0,1 1 0,0-1 0,0 0 0,0 0 0,0 1 0,0-1 0,0 1 0,1-1 0,-1 1 0,0-1 0,1 1 0,2-2 0,-3 2 0,1 0 0,-1 0 0,0 0 0,1 0 0,-1 0 0,1 1 0,-1-1 0,1 0 0,-1 1 0,1-1 0,-1 1 0,1 0 0,0 0 0,-1-1 0,1 1 0,0 0 0,-1 0 0,1 1 0,-1-1 0,1 0 0,2 1 0,-3 0 0,0 0 0,0 0 0,0 0 0,0 0 0,0 0 0,0 0 0,0 0 0,-1 0 0,1 0 0,0 0 0,-1 0 0,1 1 0,-1-1 0,1 0 0,-1 1 0,0-1 0,1 0 0,-1 1 0,0 2 0,1 3 0,-1 0 0,-1 1 0,1-1 0,-1 0 0,0 0 0,-1 1 0,0-1 0,-3 9 0,2-10 0,0-1 0,0 0 0,-1 0 0,0 0 0,0 0 0,0-1 0,0 0 0,0 1 0,-1-2 0,0 1 0,-7 4 0,1-1 0,1-2 0,-1 1 0,0-2 0,-21 7 0,31-11 0,0 1 0,0-1 0,1 0 0,-1 0 0,0 0 0,0 0 0,1 0 0,-1 0 0,0 0 0,0 0 0,0 0 0,1 0 0,-1 0 0,0 0 0,0-1 0,1 1 0,-1 0 0,0 0 0,1-1 0,-1 1 0,0-1 0,1 1 0,-1-1 0,1 1 0,-1-1 0,0 1 0,1-1 0,-1 0 0,0-1 0,0 0 0,0 0 0,0 0 0,0-1 0,0 1 0,1 0 0,-1 0 0,1-1 0,-1-3 0,1-7 0,0 0 0,4-22 0,-4 31 0,2-11 0,1 1 0,0-1 0,1 1 0,1 0 0,0 0 0,1 1 0,0-1 0,11-15 0,-13 22 0,1 1 0,0-1 0,0 1 0,1 0 0,0 0 0,0 1 0,1-1 0,-1 1 0,1 1 0,0-1 0,0 1 0,1 1 0,-1-1 0,1 1 0,0 0 0,9-1 0,-15 3 0,0 1 0,-1 0 0,1 0 0,-1 0 0,1 0 0,-1 0 0,1 0 0,-1 0 0,1 0 0,-1 1 0,1-1 0,-1 1 0,1-1 0,-1 1 0,1-1 0,-1 1 0,0 0 0,1 0 0,-1 0 0,2 1 0,0 1 0,-1 0 0,1 0 0,-1 0 0,0 0 0,0 0 0,0 0 0,-1 1 0,3 4 0,1 9 0,0 0 0,4 34 0,-7-39 0,1 5 0,-1-1 0,0 1 0,-2-1 0,-1 28 0,1-40 0,0-1 0,-1 1 0,0-1 0,1 1 0,-1-1 0,0 0 0,-1 1 0,1-1 0,0 0 0,-1 0 0,0 0 0,0 0 0,0 0 0,0 0 0,0 0 0,-1-1 0,1 1 0,-1-1 0,1 0 0,-1 0 0,0 0 0,0 0 0,0 0 0,0 0 0,-1-1 0,1 0 0,0 1 0,-4 0 0,-2 0 0,1-1 0,0 0 0,0 0 0,0-1 0,-1 1 0,1-2 0,0 1 0,0-1 0,-1-1 0,-14-4 0,20 5 0,0 0 0,0-1 0,1 1 0,-1-1 0,0 0 0,1 0 0,-1 1 0,1-2 0,0 1 0,0 0 0,0 0 0,0-1 0,0 1 0,0-1 0,1 0 0,-1 1 0,1-1 0,0 0 0,0 0 0,0 0 0,0 0 0,0 0 0,0 0 0,1 0 0,0 0 0,-1 0 0,1-1 0,1 1 0,-1 0 0,0 0 0,2-5 0,-1 3 0,0 1 0,1-1 0,0 0 0,0 0 0,0 1 0,1-1 0,-1 1 0,1 0 0,0 0 0,0 0 0,1 0 0,-1 0 0,1 1 0,0 0 0,0-1 0,0 1 0,9-4 0,-1 0 0,1 0 0,0 1 0,0 0 0,0 1 0,17-3 0,-29 8 0,0-1 0,0 1 0,0 0 0,0 0 0,0 0 0,0 0 0,0 0 0,0 0 0,1 0 0,-1 0 0,0 0 0,0 0 0,0 1 0,0-1 0,0 0 0,0 1 0,0-1 0,0 1 0,0-1 0,0 1 0,0-1 0,-1 1 0,1 0 0,0-1 0,0 1 0,1 1 0,-1 1 0,1-1 0,-1 1 0,0-1 0,0 1 0,0 0 0,0 0 0,0 0 0,-1-1 0,1 1 0,-1 3 0,1 10 0,-1-1 0,-3 30 0,2-41 0,1 0 0,-1 1 0,0-1 0,0 0 0,-1 1 0,1-1 0,-1 0 0,0 0 0,0 0 0,0 0 0,-1 0 0,1-1 0,-1 1 0,0-1 0,0 0 0,0 0 0,-1 0 0,1 0 0,-1 0 0,1 0 0,-1-1 0,0 0 0,-8 4 0,4-3 0,-1 0 0,1-1 0,-1 0 0,0 0 0,0-1 0,1 0 0,-1 0 0,0-1 0,0 0 0,-16-3 0,24 3 0,1 0 0,0 0 0,-1 0 0,1 0 0,-1 0 0,1-1 0,-1 1 0,1 0 0,0 0 0,-1 0 0,1 0 0,-1-1 0,1 1 0,0 0 0,-1 0 0,1-1 0,0 1 0,-1 0 0,1-1 0,0 1 0,-1 0 0,1-1 0,0 1 0,0 0 0,-1-1 0,1 1 0,0-1 0,0 1 0,0-1 0,0 1 0,-1 0 0,1-1 0,6-15 0,19-11 0,-16 20 0,2 1 0,-1 0 0,1 0 0,-1 2 0,2-1 0,20-5 0,73-10 0,-96 19 0,1 0 0,-10 3 0,-16 6 0,-29 9 0,27-11 0,-31 8 0,43-16 0,11-3 0,12-6 0,22-6 0,2 2 0,82-21 0,-111 35 0,-11 5 0,-20 12 0,-35 18 0,43-28 0,-1 2 0,-1-1 0,0 0 0,-1-1 0,-16 6 0,30-12 0,-1 0 0,1 0 0,-1 0 0,1 0 0,-1 0 0,1 1 0,-1-1 0,1 0 0,-1 0 0,1 0 0,-1-1 0,1 1 0,-1 0 0,1 0 0,-1 0 0,1 0 0,0 0 0,-1 0 0,1-1 0,-1 1 0,1 0 0,-1 0 0,1-1 0,0 1 0,-1 0 0,1-1 0,0 1 0,-1 0 0,1-1 0,0 1 0,-1-1 0,1 1 0,0 0 0,-1-2 0,-1-20 0,11-25 0,-1 26 0,0-1 0,1 1 0,0 0 0,2 1 0,23-32 0,-34 51 0,0 0 0,0 1 0,1-1 0,-1 0 0,0 1 0,1-1 0,-1 0 0,1 1 0,-1-1 0,1 1 0,-1-1 0,1 1 0,-1-1 0,1 1 0,-1-1 0,1 1 0,0 0 0,-1-1 0,1 1 0,0 0 0,-1-1 0,1 1 0,0 0 0,0 0 0,1 0 0,0 16 0,-11 36 0,8-51 0,-8 36 0,-2-1 0,-1 0 0,-26 50 0,105-231 0,-7 34 0,-83 186 0,17-57 0,-2 0 0,0-1 0,0 0 0,-2 0 0,0-1 0,-1 0 0,0 0 0,-20 19 0,31-35 0,-1 1 0,0 0 0,1-1 0,-1 1 0,1-1 0,-1 1 0,0-1 0,1 1 0,-1-1 0,0 1 0,0-1 0,1 0 0,-1 1 0,0-1 0,0 0 0,0 0 0,1 0 0,-1 0 0,0 1 0,0-1 0,0 0 0,0 0 0,1-1 0,-1 1 0,0 0 0,-1 0 0,1-1 0,0 0 0,0 0 0,1 0 0,-1 1 0,0-1 0,1 0 0,-1 0 0,0 0 0,1 0 0,-1 0 0,1-1 0,-1 1 0,1 0 0,0 0 0,0 0 0,-1-2 0,0-9 0,0 1 0,1-1 0,0-11 0,1 14 0,-2-4 0,1 0 0,1-1 0,0 1 0,1 0 0,1 0 0,0 0 0,0 0 0,9-17 0,-18 67 0,-64 176 0,40-125 0,30-88 0,0 0 0,0 0 0,0 0 0,0 0 0,0 1 0,0-1 0,0 0 0,0 0 0,0 0 0,0 0 0,0 1 0,0-1 0,0 0 0,0 0 0,0 0 0,0 0 0,0 0 0,0 1 0,0-1 0,0 0 0,0 0 0,0 0 0,0 0 0,0 0 0,0 1 0,0-1 0,0 0 0,0 0 0,0 0 0,-1 0 0,1 0 0,0 0 0,0 1 0,0-1 0,0 0 0,0 0 0,0 0 0,-1 0 0,1 0 0,0 0 0,0 0 0,0 0 0,0 0 0,0 0 0,-1 0 0,1 0 0,0 0 0,0 0 0,0 0 0,0 0 0,0 0 0,-1 0 0,1 0 0,0 0 0,0 0 0,0 0 0,0 0 0,0 0 0,-1 0 0,-1-14 0,1-32 0,1 36 0,-4-281 0,5 351 0,1-22 0,-2-1 0,-2 1 0,-12 69 0,12-103 0,0-16 0,3-21 0,2 11 0,1-1 0,0 1 0,2 0 0,1 1 0,0-1 0,2 2 0,0-1 0,19-29 0,-52 98 0,9-16 0,-80 140 0,87-161 0,10-19 0,11-22 0,15-15 0,2 2 0,45-52 0,-64 83 0,-17 21 0,-18 22 0,5-13 0,0-1 0,-1-1 0,-1-1 0,-29 17 0,39-30 0,15-11 0,14-14 0,-5 8 0,1 1 0,0 1 0,27-19 0,-36 31 0,-13 11 0,-15 13 0,6-8 0,10-9 0,0 0 0,0 0 0,0-1 0,0 0 0,-11 5 0,18-10 0,-1 0 0,1 0 0,0 0 0,0 0 0,0 1 0,-1-1 0,1 0 0,0 0 0,0 0 0,0 0 0,-1 0 0,1 0 0,0 0 0,0 0 0,0 0 0,-1 0 0,1 0 0,0 0 0,0 0 0,0 0 0,-1 0 0,1-1 0,0 1 0,0 0 0,0 0 0,0 0 0,-1 0 0,1 0 0,0 0 0,0 0 0,0-1 0,0 1 0,-1 0 0,1 0 0,0 0 0,0 0 0,0-1 0,0 1 0,0 0 0,0 0 0,0 0 0,0 0 0,-1-1 0,1 1 0,0 0 0,1-15 0,8-11 0,-4 17 0,1 1 0,0 0 0,1 0 0,-1 0 0,1 1 0,12-9 0,-19 16 0,0 0 0,0 0 0,0 0 0,0 0 0,0 0 0,0 0 0,0 0 0,0 1 0,0-1 0,0 0 0,0 0 0,0 0 0,0 0 0,0 0 0,0 0 0,0 0 0,0 0 0,0 0 0,0 0 0,0 0 0,0 0 0,0 0 0,0 0 0,0 0 0,0 0 0,0 1 0,0-1 0,0 0 0,1 0 0,-1 0 0,0 0 0,0 0 0,0 0 0,0 0 0,0 0 0,0 0 0,0 0 0,0 0 0,0 0 0,0 0 0,0 0 0,0 0 0,0 0 0,0 0 0,1 0 0,-1 0 0,0 0 0,0 0 0,0 0 0,0 0 0,0 0 0,0 0 0,0 0 0,0 0 0,0 0 0,0 0 0,0 0 0,0 0 0,0-1 0,0 1 0,0 0 0,1 0 0,-1 0 0,-3 10 0,-7 13 0,-6 8 0,-2-1 0,0 0 0,-2-1 0,-26 28 0,62-76 0,-2 1 0,14-24 0,2-4 0,-28 43 0,21-28 0,-2-2 0,23-43 0,-44 75 0,0 0 0,1 0 0,-1 0 0,0 0 0,1 0 0,-1 1 0,1-1 0,-1 0 0,1 0 0,-1 0 0,1 0 0,0 1 0,-1-1 0,1 0 0,0 1 0,-1-1 0,1 1 0,0-1 0,0 1 0,0-1 0,0 1 0,0-1 0,-1 1 0,1 0 0,0-1 0,0 1 0,0 0 0,0 0 0,0 0 0,0 0 0,1 0 0,0 0 0,0 1 0,0 0 0,-1 0 0,1 1 0,0-1 0,-1 0 0,1 0 0,-1 1 0,0-1 0,1 1 0,-1-1 0,0 1 0,2 3 0,3 6 0,0-1 0,-1 1 0,0 0 0,3 14 0,-6-19 0,-1 0 0,0 0 0,0 0 0,0 1 0,-1 11 0,0-16 0,-1 0 0,1 0 0,0 0 0,-1 0 0,1 0 0,-1-1 0,0 1 0,0 0 0,1 0 0,-1 0 0,0-1 0,-1 1 0,1-1 0,0 1 0,0-1 0,-1 1 0,1-1 0,-1 1 0,1-1 0,-1 0 0,1 0 0,-4 2 0,5-3 0,-1 0 0,1 0 0,0 0 0,0 0 0,-1 0 0,1 0 0,0 0 0,-1 0 0,1 0 0,0 1 0,0-1 0,-1 0 0,1 0 0,0 0 0,0-1 0,-1 1 0,1 0 0,0 0 0,-1 0 0,1 0 0,0 0 0,0 0 0,-1 0 0,1 0 0,0-1 0,0 1 0,-1 0 0,1 0 0,0 0 0,0 0 0,0-1 0,-1 1 0,1 0 0,0 0 0,0-1 0,0 1 0,0 0 0,0 0 0,-1-1 0,1 1 0,0 0 0,0 0 0,0-1 0,0 1 0,0 0 0,0 0 0,0-1 0,0 1 0,0 0 0,0-1 0,0 1 0,0 0 0,0 0 0,0-1 0,0 1 0,0 0 0,1 0 0,-1-1 0,0 1 0,0 0 0,0 0 0,0-1 0,0 1 0,1 0 0,5-21 0,5-4 0,1 1 0,1 0 0,20-29 0,-33 53 0,0 1 0,0-1 0,0 0 0,0 0 0,0 0 0,0 0 0,-1 0 0,1 0 0,0 0 0,0 0 0,0 0 0,0 0 0,0 0 0,0 0 0,0 0 0,-1 0 0,1 0 0,0 0 0,0 0 0,0 0 0,0 0 0,0 0 0,0 0 0,0-1 0,-1 1 0,1 0 0,0 0 0,0 0 0,0 0 0,0 0 0,0 0 0,0 0 0,0 0 0,0 0 0,0 0 0,0-1 0,-1 1 0,1 0 0,0 0 0,0 0 0,0 0 0,0 0 0,0 0 0,0 0 0,0-1 0,0 1 0,0 0 0,0 0 0,0 0 0,0 0 0,0 0 0,0 0 0,0 0 0,0-1 0,0 1 0,0 0 0,0 0 0,0 0 0,1 0 0,-1 0 0,0 0 0,0 0 0,0-1 0,0 1 0,0 0 0,0 0 0,-17 5 0,-21 11 0,10 2 0,-47 36 0,24-16 0,43-35 0,16-14 0,16-14 0,-9 15 0,2 0 0,0 1 0,0 1 0,0 0 0,1 2 0,0 0 0,38-7 0,-27 6 0,-87 51 0,-81 44 0,181-126 0,38-35 0,-77 73 0,-5 4 0,-8 7 0,-4-6 0,0 0 0,0-1 0,0-1 0,-1-1 0,1 0 0,-1 0 0,-24-2 0,-16 3 0,-35 11 0,117-38 0,48-26 0,64-47 0,-123 84 0,-2-1 0,1 0 0,-2 0 0,0-2 0,-1 1 0,16-27 0,-36 124 0,6-65 0,1 0 0,0 0 0,2 0 0,0 0 0,4 24 0,-4-39 0,0 0 0,0 0 0,1 1 0,-1-1 0,1 0 0,-1 0 0,1 0 0,0 0 0,0-1 0,0 1 0,0 0 0,0-1 0,0 1 0,0-1 0,0 0 0,1 0 0,-1 0 0,1 0 0,2 1 0,52 12 0,-51-13 0,2 1 0,-3-1 0,1 1 0,0-1 0,0 0 0,-1-1 0,1 1 0,0-1 0,0 0 0,0-1 0,0 1 0,0-1 0,6-2 0,-10 1 0,-1 1 0,0-1 0,0 1 0,0-1 0,0 0 0,0 0 0,0 1 0,0-1 0,0 0 0,-1 0 0,1 0 0,-1 0 0,1 0 0,-1 0 0,0 0 0,0 0 0,0 0 0,0 0 0,-1-3 0,1-2 0,0 1 0,-1 0 0,0-1 0,-4-11 0,4 15 0,-1 1 0,1 0 0,0-1 0,-1 1 0,1 0 0,-1 0 0,0 0 0,1 0 0,-1 0 0,0 0 0,0 0 0,-1 0 0,1 1 0,0-1 0,0 1 0,-1 0 0,1 0 0,-4-2 0,0 2 0,0-1 0,0 1 0,0 0 0,1 1 0,-1 0 0,0-1 0,0 2 0,-6 0 0,-7 2 0,1 1 0,-1 0 0,1 2 0,-23 9 0,23-6 0,0 0 0,0 1 0,0 0 0,1 2 0,-18 16 0,29-23 0,0 0 0,0 0 0,1 1 0,0-1 0,0 1 0,1 1 0,0-1 0,0 0 0,0 1 0,1 0 0,0 0 0,0 0 0,1 0 0,0 1 0,0-1 0,0 1 0,0 8 0,2-12 0,1 0 0,-1 0 0,0-1 0,1 1 0,0 0 0,0-1 0,0 1 0,0 0 0,1-1 0,-1 1 0,1-1 0,0 0 0,0 0 0,0 1 0,5 4 0,-3-4 0,1 0 0,0 0 0,-1-1 0,1 0 0,0 1 0,1-2 0,-1 1 0,0-1 0,9 3 0,1-1 0,1 0 0,0-2 0,0 0 0,0 0 0,0-2 0,27-1 0,-16-2 0,0-1 0,0-1 0,-1-1 0,0-2 0,0 0 0,0-2 0,-1-1 0,-1-1 0,30-19 0,-43 24 0,0 0 0,0-1 0,-1-1 0,0 0 0,-1 0 0,0-1 0,0 0 0,-1-1 0,0 0 0,-1 0 0,-1 0 0,1-1 0,-2 0 0,0 0 0,0-1 0,-1 1 0,-1-1 0,0 0 0,0 0 0,0-25 0,-3 36 0,0 0 0,0 0 0,0 0 0,0 0 0,0 0 0,0 0 0,-1 0 0,1 0 0,-1 0 0,1 0 0,-1 0 0,0 1 0,0-1 0,-1-2 0,1 3 0,1 1 0,-1-1 0,1 1 0,-1 0 0,0-1 0,1 1 0,-1 0 0,1-1 0,-1 1 0,0 0 0,0 0 0,1 0 0,-1-1 0,0 1 0,1 0 0,-1 0 0,0 0 0,1 0 0,-1 0 0,0 1 0,0-1 0,1 0 0,-1 0 0,0 0 0,1 0 0,-2 1 0,-4 2 0,-1 1 0,1 0 0,0 0 0,0 1 0,0 0 0,-5 5 0,-33 32 0,1 1 0,3 3 0,1 1 0,3 1 0,-35 62 0,79-129 0,0 1 0,-2-1 0,0 0 0,-1 0 0,4-39 0,-5 31 0,-3 0 0,0 0 0,-1 0 0,-7-42 0,6 61 0,0 2 0,0-1 0,0 1 0,-1 0 0,1 0 0,-4-6 0,5 12 0,-1-1 0,1 0 0,0 0 0,-1 0 0,1 1 0,-1-1 0,0 0 0,1 0 0,-1 1 0,0-1 0,1 1 0,-1-1 0,0 0 0,0 1 0,1-1 0,-1 1 0,0 0 0,0-1 0,0 1 0,0 0 0,1-1 0,-1 1 0,0 0 0,0 0 0,0 0 0,0 0 0,0 0 0,0 0 0,0 0 0,0 0 0,0 0 0,0 0 0,1 1 0,-1-1 0,0 0 0,0 1 0,0-1 0,0 0 0,0 1 0,0 0 0,-19 11 0,2 0 0,-1 1 0,2 1 0,-22 21 0,-59 70 0,80-84 0,1 0 0,1 1 0,-24 44 0,38-70 0,0-12 0,1-23 0,-4-65 0,-1-26 0,8 141 0,0 1 0,1-1 0,0 0 0,1 0 0,7 14 0,-7-16 0,-1 0 0,1 0 0,-1 1 0,-1-1 0,1 1 0,0 16 0,-2-23 0,-1 0 0,0 0 0,-1 0 0,1 0 0,0-1 0,-1 1 0,0 0 0,1 0 0,-1 0 0,0 0 0,-1-1 0,1 1 0,0 0 0,-1-1 0,0 0 0,1 1 0,-1-1 0,0 0 0,0 0 0,0 1 0,-1-2 0,-3 4 0,6-5 0,-1 1 0,0 0 0,0 0 0,0 0 0,-1 0 0,1 0 0,0 0 0,0-1 0,-1 1 0,1 0 0,-1-1 0,1 1 0,0-1 0,-1 1 0,1-1 0,-1 0 0,1 0 0,-1 0 0,1 0 0,-1 0 0,1 0 0,-1 0 0,1 0 0,-1-1 0,1 1 0,-1 0 0,-1-2 0,1 2 0,0 0 0,0 0 0,0 0 0,0 0 0,0 0 0,1 0 0,-1 0 0,0 0 0,0 1 0,0-1 0,0 1 0,0 0 0,0-1 0,1 1 0,-4 2 0,-30 19 0,23-14 0,-17 12 0,17-11 0,0-1 0,-1 0 0,0-1 0,0 0 0,-17 5 0,29-12 0,-1 0 0,1 0 0,0 0 0,-1 0 0,1 0 0,0 0 0,0 0 0,-1 0 0,1-1 0,0 1 0,0-1 0,0 1 0,-1-1 0,1 1 0,0-1 0,0 0 0,0 1 0,0-1 0,0 0 0,0 0 0,0 0 0,0 0 0,0 0 0,1 0 0,-1 0 0,0 0 0,1 0 0,-1 0 0,0-2 0,-18-45 0,13 31 0,4 10 0,-16-35 0,-10-45 0,24 74 0,1-1 0,1 1 0,0-1 0,1 1 0,0-1 0,1 1 0,1-1 0,2-15 0,1 20 0,-1 19 0,0 21 0,-4 3 0,-10 62 0,2-27 0,7-54 0,1-1 0,0 1 0,1 0 0,1 0 0,0-1 0,1 1 0,1-1 0,0 1 0,7 15 0,-10-30 0,0 0 0,0 0 0,0 0 0,0 0 0,0 0 0,0 0 0,0 0 0,0 0 0,0-1 0,0 1 0,0 0 0,0 0 0,0 0 0,1 0 0,-1 0 0,0 0 0,0 0 0,0 0 0,0 0 0,0 0 0,0 0 0,0 0 0,1 0 0,-1 0 0,0 0 0,0 0 0,0 0 0,0 0 0,0 0 0,0 0 0,0 0 0,1 0 0,-1 0 0,0 0 0,0 0 0,0 0 0,0 0 0,0 0 0,0 0 0,0 0 0,1 0 0,-1 0 0,0 0 0,0 0 0,0 0 0,0 0 0,0 0 0,0 0 0,0 1 0,0-1 0,0 0 0,0 0 0,0 0 0,1 0 0,-1 0 0,0 0 0,0 0 0,0 0 0,0 1 0,0-1 0,0 0 0,0 0 0,0 0 0,0 0 0,0 0 0,3-16 0,0-22 0,-3 4 0,-6-140 0,10 213 0,-2-1 0,-1 1 0,-2 0 0,-2 0 0,-1-1 0,-15 60 0,19-98 0,0 0 0,0 0 0,0 0 0,0 0 0,0 0 0,0 0 0,-1 0 0,1 0 0,0-1 0,0 1 0,0 0 0,0 0 0,0 0 0,0 0 0,0 0 0,0 0 0,-1 0 0,1 0 0,0 0 0,0 0 0,0 0 0,0 0 0,0 0 0,0 0 0,-1 0 0,1 0 0,0 0 0,0 0 0,0 0 0,0 0 0,0 0 0,0 0 0,-1 0 0,1 0 0,0 0 0,0 0 0,0 0 0,0 0 0,0 0 0,0 0 0,0 1 0,0-1 0,-1 0 0,1 0 0,0 0 0,0 0 0,0 0 0,0 0 0,0 0 0,0 0 0,0 1 0,0-1 0,0 0 0,0 0 0,0 0 0,0 0 0,0 0 0,0 0 0,0 0 0,0 1 0,-6-21 0,-3-27 0,7 31 0,-59-365 0,104 641 0,-22-120 0,-21-140 0,0 0 0,0 0 0,0 0 0,0 0 0,0 1 0,0-1 0,0 0 0,0 0 0,0 0 0,0 0 0,0 0 0,0 0 0,0 1 0,0-1 0,0 0 0,0 0 0,0 0 0,0 0 0,0 0 0,0 1 0,0-1 0,0 0 0,0 0 0,0 0 0,0 0 0,0 0 0,0 0 0,1 0 0,-1 0 0,0 1 0,0-1 0,0 0 0,0 0 0,0 0 0,0 0 0,0 0 0,1 0 0,-1 0 0,0 0 0,0 0 0,0 0 0,0 0 0,0 0 0,0 0 0,1 0 0,-1 0 0,0 0 0,0 0 0,0 0 0,0 0 0,0 0 0,1 0 0,-1 0 0,0 0 0,0 0 0,0 0 0,0 0 0,0 0 0,0 0 0,0-1 0,1 1 0,-1 0 0,0 0 0,0 0 0,0 0 0,0 0 0,9-14 0,7-20 0,-6 2 0,-1 0 0,-2 0 0,4-36 0,2-101 0,-11 146 0,-2 23 0,0 0 0,0 0 0,0 0 0,0 0 0,0 0 0,0 0 0,0 0 0,0 0 0,0 0 0,1 0 0,-1 0 0,0 0 0,0 0 0,0 0 0,0 0 0,0 0 0,0-1 0,0 1 0,0 0 0,0 0 0,0 0 0,0 0 0,3 18 0,1 28 0,-3 199 0,-1-524 0,-3 259 0,3 20 0,-1 0 0,1 0 0,0 0 0,0 0 0,0 0 0,-1 0 0,1 0 0,0 0 0,0 0 0,-1 0 0,1 0 0,0 0 0,0 0 0,-1 0 0,1 0 0,0 0 0,0 0 0,0 0 0,-1 1 0,1-1 0,0 0 0,0 0 0,0 0 0,-1 0 0,1 0 0,0 1 0,0-1 0,0 0 0,0 0 0,0 0 0,-1 0 0,1 1 0,0-1 0,0 0 0,0 0 0,0 0 0,0 1 0,0-1 0,0 1 0,-17 37 0,13-28 0,-96 264 0,100-274 0,0 0 0,0 0 0,0 0 0,0 0 0,0 0 0,0 0 0,0 0 0,0 0 0,0 0 0,0 0 0,0 0 0,-1 0 0,1 0 0,0 0 0,0 0 0,0 0 0,0 0 0,0 0 0,0 0 0,0 0 0,0 0 0,0 0 0,0 0 0,0 0 0,0 0 0,0 0 0,0 0 0,0 0 0,-1 0 0,1 0 0,0 0 0,0 0 0,0 0 0,2-14 0,4-18 0,69-230 0,-75 263 0,0-1 0,0 0 0,0 0 0,0 0 0,1 0 0,-1 0 0,0 0 0,0 0 0,0 0 0,0 0 0,0 0 0,0 0 0,1 0 0,-1 0 0,0 1 0,0-1 0,0 0 0,0 0 0,0 0 0,1 0 0,-1 0 0,0 0 0,0 0 0,0-1 0,0 1 0,0 0 0,1 0 0,-1 0 0,0 0 0,0 0 0,0 0 0,0 0 0,0 0 0,0 0 0,0 0 0,1 0 0,-1 0 0,0 0 0,0-1 0,0 1 0,0 0 0,0 0 0,0 0 0,0 0 0,0 0 0,0 0 0,0-1 0,0 1 0,1 0 0,-1 0 0,0 0 0,0 0 0,0 0 0,0 0 0,0-1 0,0 1 0,0 0 0,0 0 0,0 0 0,0 0 0,0 0 0,-1-1 0,6 20 0,-1 25 0,-5 136 0,3-234 0,0 32 0,-1 1 0,-1-1 0,-2 1 0,-3-23 0,5 44 0,0-1 0,0 0 0,0 0 0,-1 1 0,1-1 0,0 0 0,0 1 0,-1-1 0,1 0 0,-1 1 0,1-1 0,0 0 0,-1 1 0,1-1 0,-1 1 0,0-1 0,1 1 0,-1-1 0,1 1 0,-1-1 0,0 1 0,1 0 0,-1-1 0,0 1 0,1 0 0,-1-1 0,0 1 0,0 0 0,1 0 0,-1 0 0,0 0 0,0 0 0,1 0 0,-1 0 0,0 0 0,0 0 0,1 0 0,-1 0 0,0 0 0,0 1 0,1-1 0,-1 0 0,0 1 0,1-1 0,-1 0 0,0 1 0,1-1 0,-1 1 0,1-1 0,-1 1 0,0-1 0,0 1 0,-4 3 0,0 0 0,0 0 0,0 1 0,-7 8 0,6-5 0,1 0 0,-1 1 0,2-1 0,-1 1 0,1 0 0,0 0 0,1 1 0,0-1 0,1 1 0,0-1 0,-2 21 0,4-30 0,0 0 0,0 0 0,0 1 0,0-1 0,0 0 0,0 0 0,0 1 0,0-1 0,0 0 0,0 0 0,0 1 0,0-1 0,0 0 0,0 0 0,0 1 0,0-1 0,0 0 0,0 0 0,0 0 0,0 1 0,0-1 0,1 0 0,-1 0 0,0 1 0,0-1 0,0 0 0,0 0 0,0 0 0,1 0 0,-1 1 0,0-1 0,0 0 0,0 0 0,1 0 0,-1 0 0,0 0 0,1 1 0,6-8 0,8-14 0,-1-7 0,-1 0 0,13-45 0,9-21 0,-35 94 0,0 0 0,0 1 0,0-1 0,0 0 0,1 0 0,-1 0 0,0 0 0,0 0 0,0 0 0,0 0 0,0 0 0,0 0 0,0 0 0,0 0 0,0 0 0,0 0 0,0 0 0,0 0 0,0 0 0,0 0 0,1 0 0,-1 0 0,0 0 0,0 0 0,0 0 0,0 0 0,0 0 0,0 0 0,0 0 0,0 0 0,0 0 0,0 0 0,0 0 0,1 0 0,-1 0 0,0 0 0,0 0 0,0 0 0,0 0 0,0 0 0,0 0 0,0 0 0,0 0 0,0 0 0,0 0 0,0 0 0,0 0 0,0 0 0,0 0 0,0-1 0,0 1 0,1 0 0,-1 0 0,0 0 0,0 0 0,0 0 0,0 0 0,1 13 0,-2 17 0,-10 45 0,-3 0 0,-37 115 0,47-288 0,5-175 0,-5 372 0,-30 168 0,31-257 0,0-10 0,-2-20 0,-3-37 0,1-298 0,13 498 0,-6 67 0,-26-477 0,12 353 0,2-7 0,-34 114 0,42-276 0,4 22 0,3-71 0,-2 125 0,2 7 0,4 15 0,4 23 0,-7-10 0,-1 43 0,2 15 0,9-128 0,15-119 0,-31 254 0,0-58 0,2-19 0,-1 0 0,-5 28 0,-5-87 0,8 18 0,-30-182 0,35 228 0,-1 0 0,-2 0 0,-2 26 0,1-43 0,-2-11 0,-5-27 0,-3-4 0,1 73 0,-8 125 0,19-160 0,0 0 0,0 1 0,0-1 0,0 0 0,0 0 0,0 0 0,0 1 0,0-1 0,0 0 0,1 0 0,-1 0 0,0 1 0,0-1 0,0 0 0,0 0 0,0 1 0,0-1 0,-1 0 0,1 0 0,0 0 0,0 1 0,0-1 0,0 0 0,0 0 0,0 0 0,0 1 0,0-1 0,0 0 0,-1 0 0,1 0 0,0 1 0,0-1 0,0 0 0,0 0 0,-1 0 0,1 0 0,0 0 0,0 1 0,0-1 0,-1 0 0,1 0 0,0 0 0,0 0 0,0 0 0,-1 0 0,1 0 0,0 0 0,0 0 0,-1 0 0,-6-12 0,-5-23 0,4 1 0,2 0 0,1-1 0,0-51 0,7 104 0,0-1 0,1 1 0,1-1 0,12 33 0,-13-43 0,4 8-111,1-12 260,7-20-331,-6 4-1039,-4 7-5605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30.6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0 224 24575,'6'-1'0,"1"0"0,-1-1 0,1 0 0,-1 0 0,0 0 0,9-6 0,5 0 0,22-10 0,42-14 0,-76 29 0,0 1 0,1 0 0,-1 0 0,1 1 0,0 1 0,-1-1 0,17 2 0,-24-1 0,1 0 0,-1 1 0,0-1 0,0 0 0,0 0 0,1 1 0,-1-1 0,0 0 0,0 1 0,0-1 0,0 1 0,0 0 0,0-1 0,0 1 0,2 1 0,-3-2 0,0 1 0,0-1 0,0 1 0,0-1 0,0 0 0,0 1 0,0-1 0,0 1 0,0-1 0,0 0 0,0 1 0,0-1 0,0 1 0,0-1 0,0 0 0,0 1 0,0-1 0,0 0 0,0 1 0,-1-1 0,1 1 0,0-1 0,0 0 0,0 1 0,-1-1 0,1 0 0,0 1 0,-1-1 0,1 0 0,-3 3 0,0 0 0,-1-1 0,1 1 0,-1-1 0,1 0 0,-1 0 0,-4 1 0,-6 4 0,9-5 0,0 1 0,-1-1 0,1 0 0,0-1 0,-12 3 0,17-4 0,-1-1 0,0 1 0,1 0 0,-1 0 0,0-1 0,1 1 0,-1 0 0,1-1 0,-1 1 0,0-1 0,1 1 0,-1-1 0,1 1 0,-1-1 0,1 1 0,0-1 0,-1 1 0,1-1 0,-1 0 0,1 1 0,0-1 0,0 0 0,-1 1 0,1-1 0,0 0 0,0 1 0,0-1 0,0 0 0,0 1 0,0-1 0,0 0 0,0 1 0,0-1 0,0 0 0,0 0 0,0 1 0,1-2 0,3-29 0,-3 31 0,2-13 0,1 0 0,0 0 0,1 0 0,12-21 0,-14 30 0,-1 0 0,1-1 0,0 1 0,0 0 0,0 0 0,1 0 0,-1 1 0,1-1 0,0 1 0,0 0 0,0 0 0,1 0 0,-1 1 0,0-1 0,1 1 0,5-1 0,-9 2 0,1 1 0,-1 0 0,1 1 0,-1-1 0,1 0 0,-1 0 0,1 1 0,-1-1 0,1 0 0,-1 1 0,1 0 0,-1-1 0,0 1 0,1 0 0,-1-1 0,0 1 0,0 0 0,0 0 0,1 0 0,-1 0 0,0 1 0,0-1 0,0 0 0,-1 0 0,1 1 0,0-1 0,0 0 0,-1 1 0,2 1 0,16 48 0,-16-44 0,6 22 0,-1 0 0,-1 1 0,3 53 0,-9-83 0,0 1 0,0-1 0,0 1 0,0-1 0,1 1 0,-1 0 0,0-1 0,0 1 0,0-1 0,-1 1 0,1-1 0,0 1 0,0 0 0,0-1 0,0 1 0,0-1 0,-1 1 0,1-1 0,0 1 0,-1-1 0,1 1 0,0-1 0,-1 1 0,1-1 0,0 0 0,-1 1 0,0 0 0,-10-9 0,-10-25 0,9 12 0,0-1 0,2 0 0,1 0 0,-9-35 0,17 56 0,1 0 0,0 1 0,0-1 0,-1 0 0,1 1 0,0-1 0,0 0 0,0 1 0,0-1 0,0 0 0,0 1 0,0-1 0,0 0 0,0 0 0,0 1 0,0-1 0,0 0 0,1 1 0,-1-1 0,0 0 0,0 1 0,1-1 0,-1 1 0,0-1 0,1 0 0,-1 1 0,1-1 0,0 0 0,0 1 0,0 0 0,0 0 0,0 0 0,0 0 0,0 0 0,0 0 0,0 0 0,0 0 0,1 1 0,-1-1 0,0 0 0,0 1 0,-1-1 0,1 1 0,0-1 0,2 2 0,40 31 0,-39-30 0,12 10 0,-10-9 0,1 1 0,-1 0 0,0 0 0,0 1 0,-1-1 0,1 1 0,-1 0 0,-1 1 0,8 12 0,-12-18 0,1-1 0,-1 1 0,0-1 0,0 1 0,0 0 0,0-1 0,0 1 0,0-1 0,0 1 0,0-1 0,0 1 0,0 0 0,-1-1 0,1 1 0,0-1 0,0 1 0,0-1 0,-1 1 0,1-1 0,0 1 0,-1-1 0,1 1 0,0-1 0,-1 0 0,1 1 0,-1-1 0,1 1 0,-1-1 0,0 1 0,-21 6 0,15-6 0,1-1 0,-1 0 0,0 0 0,-12-2 0,16 1 0,-1-1 0,1 0 0,-1 1 0,1-1 0,0-1 0,-1 1 0,1 0 0,0-1 0,1 0 0,-1 1 0,0-1 0,1 0 0,-1-1 0,1 1 0,0 0 0,0-1 0,1 1 0,-1-1 0,1 1 0,-2-7 0,2 8 0,0 0 0,0 0 0,1-1 0,-1 1 0,1 0 0,-1-1 0,1 1 0,0-1 0,0 1 0,0 0 0,0-1 0,1 1 0,-1-1 0,1 1 0,-1 0 0,1-1 0,0 1 0,0 0 0,0 0 0,0 0 0,0-1 0,0 1 0,1 0 0,-1 0 0,1 1 0,-1-1 0,1 0 0,0 1 0,0-1 0,0 0 0,-1 1 0,2 0 0,2-2 0,-4 3 0,0 0 0,-1 0 0,1 0 0,0 0 0,-1 0 0,1 0 0,-1 0 0,1 0 0,0 1 0,-1-1 0,1 0 0,0 0 0,-1 1 0,1-1 0,-1 0 0,1 1 0,-1-1 0,1 1 0,-1-1 0,1 0 0,-1 1 0,0-1 0,1 1 0,-1-1 0,1 1 0,-1 0 0,0-1 0,0 1 0,1-1 0,-1 1 0,0 0 0,0-1 0,0 1 0,0 0 0,1-1 0,-1 1 0,0 1 0,5 29 0,-5-28 0,1 5 0,0 0 0,-1 0 0,1 0 0,-2 0 0,1 0 0,-4 12 0,4-17 0,-1-1 0,0 0 0,1 0 0,-1 0 0,0 0 0,-1 0 0,1 0 0,0 0 0,0 0 0,-1-1 0,1 1 0,-1 0 0,0-1 0,1 1 0,-1-1 0,0 0 0,0 0 0,0 1 0,0-1 0,0 0 0,0-1 0,0 1 0,0 0 0,0-1 0,-1 1 0,1-1 0,0 1 0,-3-1 0,3 0 0,1 0 0,-1-1 0,0 1 0,0-1 0,1 1 0,-1-1 0,0 1 0,1-1 0,-1 0 0,1 0 0,-1 0 0,1 0 0,-1 0 0,1 0 0,0 0 0,-1-1 0,1 1 0,0 0 0,0-1 0,0 1 0,-1-2 0,-20-37 0,19 35 0,-22-56 0,24 58 0,0-1 0,0 0 0,0 0 0,0 1 0,1-1 0,-1 0 0,1 0 0,0 0 0,0 0 0,0 0 0,1 1 0,-1-1 0,1 0 0,2-6 0,-2 9 0,0 0 0,-1 0 0,1 0 0,0 0 0,0 0 0,0 1 0,0-1 0,0 0 0,0 0 0,0 1 0,0-1 0,0 0 0,0 1 0,0-1 0,1 1 0,-1 0 0,0-1 0,0 1 0,1 0 0,-1 0 0,0 0 0,0 0 0,1 0 0,-1 0 0,0 0 0,0 0 0,1 0 0,-1 1 0,0-1 0,0 0 0,0 1 0,1-1 0,-1 1 0,0-1 0,1 2 0,5 1 0,-1 0 0,0 1 0,0 0 0,10 8 0,-10-7 0,1 1 0,-1 0 0,-1 0 0,1 0 0,-1 1 0,0-1 0,0 1 0,-1 0 0,7 14 0,-11-20 0,0 0 0,0 0 0,0-1 0,0 1 0,0 0 0,0-1 0,0 1 0,0 0 0,0 0 0,0-1 0,-1 1 0,1 0 0,0-1 0,0 1 0,-1 0 0,1-1 0,0 1 0,-1 0 0,1-1 0,-1 1 0,1-1 0,-1 1 0,1-1 0,-1 1 0,1-1 0,-1 1 0,1-1 0,-1 1 0,0-1 0,1 0 0,-1 1 0,0-1 0,1 0 0,-1 0 0,0 1 0,1-1 0,-1 0 0,0 0 0,0 0 0,1 0 0,-2 0 0,0 0 0,0 1 0,0-1 0,0 0 0,0 0 0,1 0 0,-1-1 0,0 1 0,0 0 0,0-1 0,0 1 0,1-1 0,-1 0 0,0 1 0,1-1 0,-1 0 0,-2-2 0,-18-23-1365,9 8-5461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32.6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126 191 24575,'1'2'0,"-1"-1"0,0 1 0,0 0 0,0 0 0,0 0 0,0 0 0,-1-1 0,1 1 0,0 0 0,-1 0 0,1 0 0,-1-1 0,0 1 0,0 0 0,0-1 0,1 1 0,-1-1 0,-1 1 0,1-1 0,0 1 0,-3 1 0,2-2 0,-1 0 0,0 0 0,0 0 0,0-1 0,0 1 0,0-1 0,0 0 0,0 0 0,0 0 0,0 0 0,0-1 0,0 1 0,-4-2 0,1 1 0,0 0 0,0 0 0,0-1 0,1 0 0,-1 0 0,0-1 0,-6-4 0,11 7 0,0-1 0,0 0 0,0 1 0,0-1 0,0 0 0,0 0 0,0 0 0,1 0 0,-1 0 0,0 0 0,1 0 0,-1 0 0,0 0 0,1 0 0,0 0 0,-1-1 0,1 1 0,0 0 0,-1 0 0,1 0 0,0-1 0,0 1 0,0 0 0,0 0 0,0 0 0,0-1 0,1 1 0,-1 0 0,0 0 0,1 0 0,-1-1 0,0 1 0,1 0 0,-1 0 0,1 0 0,0 0 0,-1 0 0,1 0 0,0 0 0,0 0 0,0 0 0,-1 1 0,3-2 0,7-8 0,1 0 0,0 1 0,1 0 0,0 1 0,0 1 0,1 0 0,0 0 0,0 2 0,1-1 0,-1 2 0,1 0 0,0 0 0,0 1 0,21-1 0,-31 4 0,0 1 0,0-1 0,0 1 0,1 0 0,-1 0 0,0 0 0,0 1 0,-1-1 0,1 1 0,0 0 0,-1 0 0,1 1 0,-1-1 0,1 1 0,-1-1 0,0 1 0,0 0 0,0 0 0,-1 1 0,1-1 0,-1 0 0,0 1 0,1 0 0,-2-1 0,4 9 0,-1-3 0,0 0 0,-1 0 0,0 1 0,-1 0 0,0-1 0,0 1 0,-1 0 0,0 0 0,-1 0 0,-1 12 0,1-21 0,0 1 0,0-1 0,0 0 0,0 0 0,-1 1 0,1-1 0,0 0 0,-1 1 0,1-1 0,-1 0 0,1 0 0,-1 0 0,1 1 0,-1-1 0,0 0 0,0 0 0,1 0 0,-1 0 0,0 0 0,-1 1 0,1-2 0,0 0 0,0-1 0,1 1 0,-1 0 0,0 0 0,0 0 0,1 0 0,-1-1 0,0 1 0,1 0 0,-1-1 0,0 1 0,1 0 0,-1-1 0,0 1 0,1-1 0,-1 1 0,1-1 0,-1 0 0,1 1 0,-1-1 0,1 1 0,-1-2 0,-6-9 0,0 0 0,-8-21 0,13 28 0,-5-12 0,0 1 0,1-1 0,-6-33 0,11 45 0,0 0 0,0 0 0,1-1 0,-1 1 0,1 0 0,1-1 0,-1 1 0,0 0 0,1-1 0,0 1 0,0 0 0,0 0 0,1 0 0,-1 0 0,1 0 0,0 0 0,0 0 0,0 0 0,1 1 0,5-7 0,-7 9 0,0 0 0,0 0 0,0 1 0,0-1 0,0 0 0,0 1 0,0-1 0,0 1 0,0-1 0,0 1 0,1 0 0,-1-1 0,0 1 0,0 0 0,0 0 0,1 0 0,-1 0 0,0 0 0,0 0 0,1 0 0,1 1 0,0 0 0,0 0 0,0 0 0,0 0 0,-1 1 0,1-1 0,0 1 0,-1 0 0,5 3 0,-1 0 0,0 1 0,-1 0 0,0 1 0,1-1 0,-2 1 0,5 8 0,-9-14 0,0 0 0,1 1 0,-1-1 0,0 0 0,0 1 0,0-1 0,0 0 0,0 1 0,-1-1 0,1 1 0,0-1 0,-1 0 0,1 1 0,-1-1 0,1 0 0,-1 0 0,1 0 0,-1 1 0,0-1 0,0 0 0,0 0 0,0 0 0,0 0 0,0 0 0,0 0 0,0 0 0,0-1 0,0 1 0,0 0 0,0 0 0,-1-1 0,1 1 0,-2 0 0,-49 22 0,47-21 0,1 0 0,0-1 0,1 1 0,-1-1 0,0 0 0,1 0 0,-1-1 0,0 1 0,0-1 0,-4 0 0,7 0 0,-1 0 0,1-1 0,0 0 0,-1 1 0,1-1 0,-1 0 0,1 0 0,0 1 0,0-1 0,0 0 0,-1 0 0,1-1 0,0 1 0,0 0 0,0 0 0,1 0 0,-1-1 0,0 1 0,0 0 0,1-1 0,-1 1 0,0-1 0,1 1 0,-1-3 0,-9-42 0,10 43 0,-1 1 0,1 0 0,0-1 0,0 1 0,0-1 0,0 1 0,0 0 0,1-1 0,-1 1 0,1 0 0,-1-1 0,1 1 0,0 0 0,0 0 0,0-1 0,0 1 0,2-2 0,-2 4 0,0-1 0,0 1 0,0 0 0,-1 0 0,1 0 0,0 0 0,0 0 0,0 0 0,0 0 0,0 0 0,0 0 0,-1 0 0,1 0 0,0 0 0,0 1 0,0-1 0,0 0 0,0 1 0,-1-1 0,1 1 0,0-1 0,0 0 0,-1 1 0,1 0 0,0-1 0,-1 1 0,1-1 0,-1 1 0,2 1 0,21 23 0,-21-23 0,0 1 0,0-1 0,0 0 0,0 1 0,0-1 0,0 1 0,0 0 0,-1 0 0,1 0 0,-1-1 0,0 1 0,1 4 0,-2-6 0,-1 1 0,1-1 0,-1 0 0,1 0 0,-1 1 0,1-1 0,-1 0 0,0 0 0,0 0 0,1 0 0,-1 0 0,0 0 0,0 0 0,0 0 0,0 0 0,0 0 0,-1 0 0,1-1 0,0 1 0,0 0 0,0-1 0,-1 1 0,1-1 0,0 0 0,-1 1 0,1-1 0,-2 1 0,2-1 0,-47 14 0,46-14 0,-1 1 0,0 0 0,0-1 0,0 0 0,0 1 0,0-1 0,1 0 0,-1-1 0,0 1 0,0 0 0,0-1 0,0 0 0,1 1 0,-6-3 0,7 1 0,-1 0 0,1 1 0,-1-1 0,1 0 0,0 0 0,-1 0 0,1 0 0,0 0 0,1-1 0,-1 1 0,0 0 0,0 0 0,1 0 0,0-1 0,-1 1 0,1 0 0,0-1 0,0 1 0,0 0 0,0-1 0,1 1 0,0-3 0,-1 0 0,1-1 0,1 1 0,-1-1 0,1 1 0,0 0 0,0 0 0,0 0 0,4-6 0,23-18 0,-28 28 0,0 0 0,0 0 0,0 0 0,0 0 0,0 0 0,0 1 0,0-1 0,0 0 0,0 1 0,0-1 0,0 1 0,0-1 0,1 1 0,-1-1 0,0 1 0,0 0 0,1 0 0,-1-1 0,0 1 0,0 0 0,1 0 0,-1 0 0,0 1 0,1-1 0,-1 0 0,0 0 0,0 1 0,2 0 0,1 6-1365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52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425 365 24575,'0'13'0,"-1"12"0,1 0 0,2 0 0,1 0 0,7 33 0,-10-58 0,0 1 0,0 0 0,0-1 0,0 1 0,0-1 0,0 1 0,0-1 0,0 1 0,1 0 0,-1-1 0,0 1 0,0-1 0,1 1 0,-1-1 0,0 1 0,1-1 0,-1 1 0,0-1 0,1 1 0,-1-1 0,1 0 0,-1 1 0,1-1 0,-1 0 0,1 1 0,-1-1 0,1 0 0,-1 1 0,1-1 0,-1 0 0,1 0 0,-1 0 0,1 0 0,0 1 0,-1-1 0,1 0 0,-1 0 0,1 0 0,0 0 0,-1 0 0,1-1 0,-1 1 0,1 0 0,-1 0 0,1 0 0,0 0 0,-1-1 0,1 1 0,-1 0 0,1 0 0,-1-1 0,1 1 0,-1 0 0,1-1 0,-1 1 0,0-1 0,1 1 0,-1-1 0,0 1 0,1-1 0,-1 1 0,0-1 0,1 1 0,-1-1 0,0 0 0,24-37 0,33-112 0,-42 105 0,-12 40 0,-1 9 0,0 19 0,-3 32 0,0-42 0,1-5 0,-1-1 0,0 0 0,0 1 0,-3 11 0,4-19 0,0 0 0,0 0 0,0 1 0,0-1 0,-1 0 0,1 0 0,0 0 0,0 0 0,0 0 0,0 1 0,0-1 0,0 0 0,0 0 0,0 0 0,0 0 0,0 0 0,0 0 0,-1 0 0,1 1 0,0-1 0,0 0 0,0 0 0,0 0 0,0 0 0,0 0 0,-1 0 0,1 0 0,0 0 0,0 0 0,0 0 0,0 0 0,0 0 0,-1 0 0,1 0 0,0 0 0,0 0 0,0 0 0,0 0 0,0 0 0,-1 0 0,1 0 0,0 0 0,0 0 0,0 0 0,0 0 0,0 0 0,-1 0 0,1 0 0,0 0 0,0-1 0,0 1 0,0 0 0,0 0 0,-8-11 0,-3-13 0,9 18 0,1 1 0,-1 0 0,0 1 0,0-1 0,-1 0 0,1 1 0,-6-8 0,7 11 0,-1 0 0,1-1 0,-1 1 0,0 0 0,0 0 0,1 0 0,-1 0 0,0 0 0,0 0 0,0 1 0,0-1 0,0 0 0,0 1 0,0 0 0,0-1 0,0 1 0,0 0 0,0 0 0,-1 0 0,-1 1 0,-20 2 0,0 2 0,1 0 0,-25 10 0,-7 1 0,54-15 0,0-1 0,0 0 0,0 1 0,0-1 0,0 0 0,0 0 0,0 0 0,0 0 0,0 0 0,0 0 0,-1 0 0,1 0 0,0-1 0,0 1 0,0 0 0,0-1 0,0 1 0,0 0 0,0-1 0,0 1 0,0-1 0,1 0 0,-1 1 0,0-1 0,0 0 0,0 0 0,0 1 0,1-1 0,-1 0 0,0 0 0,1 0 0,-1 0 0,1 0 0,-1 0 0,1 0 0,0 0 0,-1 0 0,1 0 0,0 0 0,0 0 0,-1 0 0,1 0 0,0 0 0,0 0 0,0-1 0,0-8 0,0 0 0,1 0 0,-1 1 0,4-11 0,-3 11 0,13-131 0,-33 294 0,13-116 0,-1-58 0,-2-22 0,3 13 0,-53-227 0,59 255 0,0 1 0,0 0 0,0-1 0,0 1 0,0-1 0,0 1 0,0-1 0,0 1 0,0 0 0,-1-1 0,1 1 0,0 0 0,0-1 0,0 1 0,-1-1 0,1 1 0,0 0 0,0 0 0,-1-1 0,1 1 0,0 0 0,-1-1 0,1 1 0,0 0 0,-1 0 0,1 0 0,0-1 0,-1 1 0,1 0 0,-1 0 0,1 0 0,0 0 0,-1 0 0,1 0 0,-1-1 0,1 1 0,-1 0 0,1 1 0,-13 13 0,-9 38 0,20-44 0,-72 175 0,68-174 0,1-12 0,5 3 0,0-1 0,0 1 0,-1 0 0,1 0 0,0-1 0,0 1 0,-1 0 0,1 0 0,0 0 0,-1-1 0,1 1 0,0 0 0,-1 0 0,1 0 0,0 0 0,-1 0 0,1 0 0,0 0 0,-1 0 0,1 0 0,-1 0 0,1 0 0,0 0 0,-1 0 0,1 0 0,0 0 0,-1 0 0,1 0 0,-1 0 0,1 0 0,0 0 0,-1 1 0,1-1 0,0 0 0,0 0 0,-1 0 0,1 1 0,0-1 0,-1 0 0,1 0 0,0 1 0,0-1 0,-1 0 0,1 1 0,0-1 0,0 0 0,0 0 0,0 1 0,-1 0 0,-6 10-70,-7 9 247,9-15-571,2-9-684,3-3-5748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5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24567,'30'36'0,"-56"3"0,70-55 0,-14 52 0,-33-83 0,47 30 0,-89 5 0,42-35 0,-22 87 0,-21-52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2.0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134 181 24575,'0'2'0,"-1"1"0,0-1 0,0 0 0,0 0 0,0 0 0,0 0 0,0 0 0,0 0 0,-3 2 0,-9 17 0,10-8 0,-27 78 0,25-104 0,1-13 0,-39-263 0,66 351 0,0-2 0,-17-33 0,-1 0 0,4 46 0,-7-80 0,1-7 0,1 1 0,-2-1 0,0 0 0,0 0 0,-1-16 0,-1 30 0,0 0 0,0 0 0,0 0 0,-1 0 0,1-1 0,0 1 0,0 0 0,0 0 0,0 0 0,0 0 0,0 0 0,0 0 0,0 0 0,0 0 0,0 0 0,0 0 0,0-1 0,0 1 0,-1 0 0,1 0 0,0 0 0,0 0 0,0 0 0,0 0 0,0 0 0,0 0 0,0 0 0,0 0 0,-1 0 0,1 0 0,0 0 0,0 0 0,0 0 0,0 0 0,0 0 0,0 0 0,0 0 0,-1 0 0,1 0 0,0 0 0,0 0 0,0 0 0,0 0 0,0 0 0,0 0 0,0 1 0,0-1 0,0 0 0,-1 0 0,1 0 0,0 0 0,0 0 0,0 0 0,0 0 0,0 0 0,-9 9 0,-7 10 0,10-12 0,-8 11 0,1-1 0,1 2 0,-18 35 0,58-153 0,-20 79 0,-2-1 0,0 0 0,-1 0 0,2-29 0,1 144 0,-4-55 0,-1 44 0,-2-96-116,0-21-509,-4-45 1,2 71-6202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3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1 179 24575,'35'-126'0,"-23"73"0,-15 114 0,-18 46 0,8-47 0,9-101-1365,2 29-5461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9.2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36 24575,'-6'151'0,"5"-159"0,0 0 0,0 0 0,-1 0 0,-1 1 0,-3-11 0,3 13 0,1 0 0,0 0 0,0-1 0,1 1 0,-1 0 0,1 0 0,0-1 0,1 1 0,-1-1 0,1 1 0,0 0 0,1-1 0,-1 1 0,3-10 0,-3 14 0,0 1 0,0-1 0,0 1 0,0-1 0,0 0 0,0 1 0,0-1 0,1 1 0,-1-1 0,0 1 0,0-1 0,0 1 0,1 0 0,-1-1 0,0 1 0,1-1 0,-1 1 0,0-1 0,1 1 0,-1 0 0,1-1 0,-1 1 0,0 0 0,1-1 0,-1 1 0,1 0 0,-1 0 0,1 0 0,-1-1 0,1 1 0,-1 0 0,1 0 0,-1 0 0,1 0 0,-1 0 0,1 0 0,-1 0 0,1 0 0,0 0 0,-1 0 0,1 0 0,-1 0 0,1 0 0,0 1 0,0 0 0,0 0 0,0 0 0,-1 0 0,1 0 0,0 0 0,-1 0 0,1 0 0,0 1 0,-1-1 0,1 0 0,-1 0 0,0 1 0,1-1 0,-1 0 0,0 1 0,0 1 0,-1 157 0,-5-131 0,6-29 0,0 0 0,0 0 0,0 0 0,0 0 0,1 0 0,-1-1 0,0 1 0,0 0 0,0 0 0,0 0 0,0 0 0,0 0 0,-1 0 0,1 0 0,0 0 0,0 0 0,0 0 0,0 0 0,0 0 0,0-1 0,0 1 0,0 0 0,0 0 0,0 0 0,0 0 0,0 0 0,0 0 0,0 0 0,0 0 0,0 0 0,0 0 0,0 0 0,0 0 0,0 0 0,0 0 0,-1 0 0,1 0 0,0 0 0,0 0 0,0 0 0,0 0 0,0 0 0,0 0 0,0 0 0,0 0 0,0 0 0,0 0 0,0 0 0,-1 0 0,1 0 0,0 0 0,0 0 0,0 0 0,0 0 0,0 0 0,0 0 0,0 0 0,0 0 0,0 0 0,0 0 0,0 0 0,0 0 0,0 0 0,0 0 0,-1 0 0,1 0 0,0 0 0,-1-18 0,1 14 0,-1-26 0,-2 24 0,-3 17 0,40-108 0,-32 76 0,2-7 0,-4 27 0,1 0 0,-1 0 0,0 0 0,0 1 0,1-1 0,-1 0 0,1 0 0,-1 0 0,0 1 0,1-1 0,0 0 0,-1 1 0,1-1 0,-1 0 0,1 1 0,0-1 0,-1 1 0,1-1 0,0 1 0,0-1 0,-1 1 0,1-1 0,0 1 0,1-1 0,-1 2 0,-1-1 0,1 0 0,0 0 0,-1 1 0,1-1 0,-1 0 0,1 1 0,0-1 0,-1 1 0,1-1 0,-1 1 0,1-1 0,-1 1 0,1-1 0,-1 1 0,1-1 0,-1 1 0,0 0 0,1-1 0,-1 1 0,0 0 0,0-1 0,1 1 0,-1 0 0,0-1 0,0 1 0,0 0 0,0-1 0,0 1 0,0 0 0,0 0 0,0 0 0,2 27 0,-2-27 0,0 12 0,5 113 0,-3-122 0,2-13 0,2-16 0,-6-160 0,22 283-1365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28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768 315 24575,'-3'9'0,"0"-1"0,-1 1 0,0 0 0,-1-1 0,0 0 0,0 0 0,-1 0 0,0-1 0,0 1 0,-8 6 0,14-14 0,-1 0 0,1 0 0,0 0 0,0 0 0,0 0 0,0 0 0,0 0 0,0 0 0,0 0 0,0 0 0,-1 0 0,1 0 0,0 0 0,0 0 0,0 0 0,0 0 0,0 0 0,0 0 0,0 0 0,0 0 0,-1 0 0,1 0 0,0 0 0,0 0 0,0 0 0,0 0 0,0 0 0,0 0 0,0 0 0,0 0 0,0 0 0,-1 0 0,1 0 0,0 0 0,0-1 0,0 1 0,0 0 0,0 0 0,0 0 0,0 0 0,0 0 0,0 0 0,0 0 0,0 0 0,0 0 0,0-1 0,0 1 0,0 0 0,0 0 0,0 0 0,0 0 0,0 0 0,0 0 0,0 0 0,0 0 0,0-1 0,0 1 0,0 0 0,0-12 0,5-11 0,-4 23 0,18-47 0,-18 43 0,1 0 0,0 1 0,0-1 0,0 1 0,1 0 0,-1-1 0,1 1 0,0 0 0,0 1 0,4-4 0,-7 6 0,1 1 0,-1-1 0,1 0 0,-1 1 0,1-1 0,-1 1 0,0-1 0,1 1 0,-1-1 0,0 1 0,1-1 0,-1 1 0,0-1 0,0 1 0,0 0 0,1-1 0,-1 1 0,0-1 0,0 1 0,0 0 0,0-1 0,0 1 0,0-1 0,0 1 0,0 0 0,0-1 0,-1 2 0,2 20 0,-1-19 0,0 0 0,0 0 0,-1 0 0,1 0 0,-1 0 0,1 0 0,-1-1 0,0 1 0,0 0 0,0 0 0,-1-1 0,1 1 0,-1-1 0,1 1 0,-1-1 0,0 1 0,0-1 0,0 0 0,0 0 0,0 0 0,-1 0 0,1-1 0,-1 1 0,1 0 0,-1-1 0,1 0 0,-6 2 0,7-3 0,0 0 0,1 0 0,-1 0 0,0 0 0,0 0 0,0 0 0,1-1 0,-1 1 0,0 0 0,0-1 0,1 1 0,-1 0 0,0-1 0,1 1 0,-1-1 0,1 1 0,-1-1 0,0 0 0,1 1 0,-1-1 0,1 1 0,-1-1 0,1 0 0,0 1 0,-1-1 0,1 0 0,0 0 0,-1 1 0,1-1 0,0 0 0,0 0 0,0 0 0,0 1 0,0-1 0,0 0 0,0 0 0,0 0 0,0 1 0,0-1 0,0-1 0,2-35 0,-1 29 0,0-1 0,1 1 0,0 0 0,1 0 0,0 0 0,0 0 0,1 0 0,0 1 0,0-1 0,0 1 0,1 0 0,0 1 0,1-1 0,0 1 0,0 0 0,0 0 0,0 1 0,1 0 0,0 0 0,0 0 0,1 1 0,-1 0 0,1 0 0,0 1 0,0 0 0,0 1 0,16-4 0,-23 6 0,0 0 0,0 0 0,0 0 0,0 0 0,0 0 0,0 0 0,0 0 0,0 0 0,1 0 0,-1 0 0,0 0 0,0 1 0,0-1 0,0 0 0,0 1 0,0-1 0,0 1 0,0-1 0,0 1 0,-1 0 0,1-1 0,0 1 0,0 0 0,1 1 0,-1-1 0,-1 1 0,1 0 0,0 0 0,-1-1 0,1 1 0,-1 0 0,1 0 0,-1 0 0,0-1 0,0 1 0,0 0 0,0 0 0,0 2 0,-2 8 0,0-1 0,-1 0 0,-7 18 0,9-25 0,-4 9 0,-3 10 0,-19 39 0,25-57 0,-1-1 0,1 0 0,-1 0 0,1 0 0,-1 0 0,-1 0 0,1 0 0,0-1 0,-1 0 0,0 0 0,1 0 0,-1 0 0,-1 0 0,1-1 0,-8 4 0,10-6 0,1 1 0,-1-1 0,0 0 0,0 0 0,0 0 0,0 0 0,1 0 0,-1 0 0,0-1 0,0 1 0,0-1 0,1 1 0,-1-1 0,0 0 0,1 1 0,-1-1 0,0 0 0,1 0 0,-1 0 0,-1-2 0,0 0 0,-1 0 0,1-1 0,1 1 0,-1 0 0,0-1 0,1 0 0,0 0 0,-4-7 0,4 6 0,1 1 0,-1 0 0,1 0 0,0-1 0,0 1 0,1-1 0,-1 1 0,1-9 0,0 11 0,1 0 0,-1 0 0,0 0 0,1 0 0,-1 0 0,1 0 0,-1 0 0,1 1 0,0-1 0,0 0 0,0 0 0,0 1 0,0-1 0,0 1 0,1-1 0,-1 1 0,0-1 0,1 1 0,2-2 0,-3 2 0,1 0 0,-1 0 0,0 0 0,1 0 0,-1 0 0,1 1 0,-1-1 0,1 0 0,-1 1 0,1-1 0,-1 1 0,1 0 0,0 0 0,-1-1 0,1 1 0,0 0 0,-1 0 0,1 1 0,-1-1 0,1 0 0,2 1 0,-3 0 0,0 0 0,0 0 0,0 0 0,0 0 0,0 0 0,0 0 0,0 0 0,-1 0 0,1 0 0,0 0 0,-1 0 0,1 1 0,-1-1 0,1 0 0,-1 1 0,0-1 0,1 0 0,-1 1 0,0 2 0,1 3 0,-1 0 0,-1 1 0,1-1 0,-1 0 0,0 0 0,-1 1 0,0-1 0,-3 9 0,2-10 0,0-1 0,0 0 0,-1 0 0,0 0 0,0 0 0,0-1 0,0 0 0,0 1 0,-1-2 0,0 1 0,-7 4 0,1-1 0,1-2 0,-1 1 0,0-2 0,-21 7 0,31-11 0,0 1 0,0-1 0,1 0 0,-1 0 0,0 0 0,0 0 0,1 0 0,-1 0 0,0 0 0,0 0 0,0 0 0,1 0 0,-1 0 0,0 0 0,0-1 0,1 1 0,-1 0 0,0 0 0,1-1 0,-1 1 0,0-1 0,1 1 0,-1-1 0,1 1 0,-1-1 0,0 1 0,1-1 0,-1 0 0,0-1 0,0 0 0,0 0 0,0 0 0,0-1 0,0 1 0,1 0 0,-1 0 0,1-1 0,-1-3 0,1-7 0,0 0 0,4-22 0,-4 31 0,2-11 0,1 1 0,0-1 0,1 1 0,1 0 0,0 0 0,1 1 0,0-1 0,11-15 0,-13 22 0,1 1 0,0-1 0,0 1 0,1 0 0,0 0 0,0 1 0,1-1 0,-1 1 0,1 1 0,0-1 0,0 1 0,1 1 0,-1-1 0,1 1 0,0 0 0,9-1 0,-15 3 0,0 1 0,-1 0 0,1 0 0,-1 0 0,1 0 0,-1 0 0,1 0 0,-1 0 0,1 0 0,-1 1 0,1-1 0,-1 1 0,1-1 0,-1 1 0,1-1 0,-1 1 0,0 0 0,1 0 0,-1 0 0,2 1 0,0 1 0,-1 0 0,1 0 0,-1 0 0,0 0 0,0 0 0,0 0 0,-1 1 0,3 4 0,1 9 0,0 0 0,4 34 0,-7-39 0,1 5 0,-1-1 0,0 1 0,-2-1 0,-1 28 0,1-40 0,0-1 0,-1 1 0,0-1 0,1 1 0,-1-1 0,0 0 0,-1 1 0,1-1 0,0 0 0,-1 0 0,0 0 0,0 0 0,0 0 0,0 0 0,0 0 0,-1-1 0,1 1 0,-1-1 0,1 0 0,-1 0 0,0 0 0,0 0 0,0 0 0,0 0 0,-1-1 0,1 0 0,0 1 0,-4 0 0,-2 0 0,1-1 0,0 0 0,0 0 0,0-1 0,-1 1 0,1-2 0,0 1 0,0-1 0,-1-1 0,-14-4 0,20 5 0,0 0 0,0-1 0,1 1 0,-1-1 0,0 0 0,1 0 0,-1 1 0,1-2 0,0 1 0,0 0 0,0 0 0,0-1 0,0 1 0,0-1 0,1 0 0,-1 1 0,1-1 0,0 0 0,0 0 0,0 0 0,0 0 0,0 0 0,0 0 0,1 0 0,0 0 0,-1 0 0,1-1 0,1 1 0,-1 0 0,0 0 0,2-5 0,-1 3 0,0 1 0,1-1 0,0 0 0,0 0 0,0 1 0,1-1 0,-1 1 0,1 0 0,0 0 0,0 0 0,1 0 0,-1 0 0,1 1 0,0 0 0,0-1 0,0 1 0,9-4 0,-1 0 0,1 0 0,0 1 0,0 0 0,0 1 0,17-3 0,-29 8 0,0-1 0,0 1 0,0 0 0,0 0 0,0 0 0,0 0 0,0 0 0,0 0 0,1 0 0,-1 0 0,0 0 0,0 0 0,0 1 0,0-1 0,0 0 0,0 1 0,0-1 0,0 1 0,0-1 0,0 1 0,0-1 0,-1 1 0,1 0 0,0-1 0,0 1 0,1 1 0,-1 1 0,1-1 0,-1 1 0,0-1 0,0 1 0,0 0 0,0 0 0,0 0 0,-1-1 0,1 1 0,-1 3 0,1 10 0,-1-1 0,-3 30 0,2-41 0,1 0 0,-1 1 0,0-1 0,0 0 0,-1 1 0,1-1 0,-1 0 0,0 0 0,0 0 0,0 0 0,-1 0 0,1-1 0,-1 1 0,0-1 0,0 0 0,0 0 0,-1 0 0,1 0 0,-1 0 0,1 0 0,-1-1 0,0 0 0,-8 4 0,4-3 0,-1 0 0,1-1 0,-1 0 0,0 0 0,0-1 0,1 0 0,-1 0 0,0-1 0,0 0 0,-16-3 0,24 3 0,1 0 0,0 0 0,-1 0 0,1 0 0,-1 0 0,1-1 0,-1 1 0,1 0 0,0 0 0,-1 0 0,1 0 0,-1-1 0,1 1 0,0 0 0,-1 0 0,1-1 0,0 1 0,-1 0 0,1-1 0,0 1 0,-1 0 0,1-1 0,0 1 0,0 0 0,-1-1 0,1 1 0,0-1 0,0 1 0,0-1 0,0 1 0,-1 0 0,1-1 0,6-15 0,19-11 0,-16 20 0,2 1 0,-1 0 0,1 0 0,-1 2 0,2-1 0,20-5 0,73-10 0,-96 19 0,1 0 0,-10 3 0,-16 6 0,-29 9 0,27-11 0,-31 8 0,43-16 0,11-3 0,12-6 0,22-6 0,2 2 0,82-21 0,-111 35 0,-11 5 0,-20 12 0,-35 18 0,43-28 0,-1 2 0,-1-1 0,0 0 0,-1-1 0,-16 6 0,30-12 0,-1 0 0,1 0 0,-1 0 0,1 0 0,-1 0 0,1 1 0,-1-1 0,1 0 0,-1 0 0,1 0 0,-1-1 0,1 1 0,-1 0 0,1 0 0,-1 0 0,1 0 0,0 0 0,-1 0 0,1-1 0,-1 1 0,1 0 0,-1 0 0,1-1 0,0 1 0,-1 0 0,1-1 0,0 1 0,-1 0 0,1-1 0,0 1 0,-1-1 0,1 1 0,0 0 0,-1-2 0,-1-20 0,11-25 0,-1 26 0,0-1 0,1 1 0,0 0 0,2 1 0,23-32 0,-34 51 0,0 0 0,0 1 0,1-1 0,-1 0 0,0 1 0,1-1 0,-1 0 0,1 1 0,-1-1 0,1 1 0,-1-1 0,1 1 0,-1-1 0,1 1 0,-1-1 0,1 1 0,0 0 0,-1-1 0,1 1 0,0 0 0,-1-1 0,1 1 0,0 0 0,0 0 0,1 0 0,0 16 0,-11 36 0,8-51 0,-8 36 0,-2-1 0,-1 0 0,-26 50 0,105-231 0,-7 34 0,-83 186 0,17-57 0,-2 0 0,0-1 0,0 0 0,-2 0 0,0-1 0,-1 0 0,0 0 0,-20 19 0,31-35 0,-1 1 0,0 0 0,1-1 0,-1 1 0,1-1 0,-1 1 0,0-1 0,1 1 0,-1-1 0,0 1 0,0-1 0,1 0 0,-1 1 0,0-1 0,0 0 0,0 0 0,1 0 0,-1 0 0,0 1 0,0-1 0,0 0 0,0 0 0,1-1 0,-1 1 0,0 0 0,-1 0 0,1-1 0,0 0 0,0 0 0,1 0 0,-1 1 0,0-1 0,1 0 0,-1 0 0,0 0 0,1 0 0,-1 0 0,1-1 0,-1 1 0,1 0 0,0 0 0,0 0 0,-1-2 0,0-9 0,0 1 0,1-1 0,0-11 0,1 14 0,-2-4 0,1 0 0,1-1 0,0 1 0,1 0 0,1 0 0,0 0 0,0 0 0,9-17 0,-18 67 0,-64 176 0,40-125 0,30-88 0,0 0 0,0 0 0,0 0 0,0 0 0,0 1 0,0-1 0,0 0 0,0 0 0,0 0 0,0 0 0,0 1 0,0-1 0,0 0 0,0 0 0,0 0 0,0 0 0,0 0 0,0 1 0,0-1 0,0 0 0,0 0 0,0 0 0,0 0 0,0 0 0,0 1 0,0-1 0,0 0 0,0 0 0,0 0 0,-1 0 0,1 0 0,0 0 0,0 1 0,0-1 0,0 0 0,0 0 0,0 0 0,-1 0 0,1 0 0,0 0 0,0 0 0,0 0 0,0 0 0,0 0 0,-1 0 0,1 0 0,0 0 0,0 0 0,0 0 0,0 0 0,0 0 0,-1 0 0,1 0 0,0 0 0,0 0 0,0 0 0,0 0 0,0 0 0,-1 0 0,-1-14 0,1-32 0,1 36 0,-4-281 0,5 351 0,1-22 0,-2-1 0,-2 1 0,-12 69 0,12-103 0,0-16 0,3-21 0,2 11 0,1-1 0,0 1 0,2 0 0,1 1 0,0-1 0,2 2 0,0-1 0,19-29 0,-52 98 0,9-16 0,-80 140 0,87-161 0,10-19 0,11-22 0,15-15 0,2 2 0,45-52 0,-64 83 0,-17 21 0,-18 22 0,5-13 0,0-1 0,-1-1 0,-1-1 0,-29 17 0,39-30 0,15-11 0,14-14 0,-5 8 0,1 1 0,0 1 0,27-19 0,-36 31 0,-13 11 0,-15 13 0,6-8 0,10-9 0,0 0 0,0 0 0,0-1 0,0 0 0,-11 5 0,18-10 0,-1 0 0,1 0 0,0 0 0,0 0 0,0 1 0,-1-1 0,1 0 0,0 0 0,0 0 0,0 0 0,-1 0 0,1 0 0,0 0 0,0 0 0,0 0 0,-1 0 0,1 0 0,0 0 0,0 0 0,0 0 0,-1 0 0,1-1 0,0 1 0,0 0 0,0 0 0,0 0 0,-1 0 0,1 0 0,0 0 0,0 0 0,0-1 0,0 1 0,-1 0 0,1 0 0,0 0 0,0 0 0,0-1 0,0 1 0,0 0 0,0 0 0,0 0 0,0 0 0,-1-1 0,1 1 0,0 0 0,1-15 0,8-11 0,-4 17 0,1 1 0,0 0 0,1 0 0,-1 0 0,1 1 0,12-9 0,-19 16 0,0 0 0,0 0 0,0 0 0,0 0 0,0 0 0,0 0 0,0 0 0,0 1 0,0-1 0,0 0 0,0 0 0,0 0 0,0 0 0,0 0 0,0 0 0,0 0 0,0 0 0,0 0 0,0 0 0,0 0 0,0 0 0,0 0 0,0 0 0,0 0 0,0 0 0,0 1 0,0-1 0,0 0 0,1 0 0,-1 0 0,0 0 0,0 0 0,0 0 0,0 0 0,0 0 0,0 0 0,0 0 0,0 0 0,0 0 0,0 0 0,0 0 0,0 0 0,0 0 0,0 0 0,1 0 0,-1 0 0,0 0 0,0 0 0,0 0 0,0 0 0,0 0 0,0 0 0,0 0 0,0 0 0,0 0 0,0 0 0,0 0 0,0 0 0,0-1 0,0 1 0,0 0 0,1 0 0,-1 0 0,-3 10 0,-7 13 0,-6 8 0,-2-1 0,0 0 0,-2-1 0,-26 28 0,62-76 0,-2 1 0,14-24 0,2-4 0,-28 43 0,21-28 0,-2-2 0,23-43 0,-44 75 0,0 0 0,1 0 0,-1 0 0,0 0 0,1 0 0,-1 1 0,1-1 0,-1 0 0,1 0 0,-1 0 0,1 0 0,0 1 0,-1-1 0,1 0 0,0 1 0,-1-1 0,1 1 0,0-1 0,0 1 0,0-1 0,0 1 0,0-1 0,-1 1 0,1 0 0,0-1 0,0 1 0,0 0 0,0 0 0,0 0 0,0 0 0,1 0 0,0 0 0,0 1 0,0 0 0,-1 0 0,1 1 0,0-1 0,-1 0 0,1 0 0,-1 1 0,0-1 0,1 1 0,-1-1 0,0 1 0,2 3 0,3 6 0,0-1 0,-1 1 0,0 0 0,3 14 0,-6-19 0,-1 0 0,0 0 0,0 0 0,0 1 0,-1 11 0,0-16 0,-1 0 0,1 0 0,0 0 0,-1 0 0,1 0 0,-1-1 0,0 1 0,0 0 0,1 0 0,-1 0 0,0-1 0,-1 1 0,1-1 0,0 1 0,0-1 0,-1 1 0,1-1 0,-1 1 0,1-1 0,-1 0 0,1 0 0,-4 2 0,5-3 0,-1 0 0,1 0 0,0 0 0,0 0 0,-1 0 0,1 0 0,0 0 0,-1 0 0,1 0 0,0 1 0,0-1 0,-1 0 0,1 0 0,0 0 0,0-1 0,-1 1 0,1 0 0,0 0 0,-1 0 0,1 0 0,0 0 0,0 0 0,-1 0 0,1 0 0,0-1 0,0 1 0,-1 0 0,1 0 0,0 0 0,0 0 0,0-1 0,-1 1 0,1 0 0,0 0 0,0-1 0,0 1 0,0 0 0,0 0 0,-1-1 0,1 1 0,0 0 0,0 0 0,0-1 0,0 1 0,0 0 0,0 0 0,0-1 0,0 1 0,0 0 0,0-1 0,0 1 0,0 0 0,0 0 0,0-1 0,0 1 0,0 0 0,1 0 0,-1-1 0,0 1 0,0 0 0,0 0 0,0-1 0,0 1 0,1 0 0,5-21 0,5-4 0,1 1 0,1 0 0,20-29 0,-33 53 0,0 1 0,0-1 0,0 0 0,0 0 0,0 0 0,0 0 0,-1 0 0,1 0 0,0 0 0,0 0 0,0 0 0,0 0 0,0 0 0,0 0 0,0 0 0,-1 0 0,1 0 0,0 0 0,0 0 0,0 0 0,0 0 0,0 0 0,0 0 0,0-1 0,-1 1 0,1 0 0,0 0 0,0 0 0,0 0 0,0 0 0,0 0 0,0 0 0,0 0 0,0 0 0,0 0 0,0-1 0,-1 1 0,1 0 0,0 0 0,0 0 0,0 0 0,0 0 0,0 0 0,0 0 0,0-1 0,0 1 0,0 0 0,0 0 0,0 0 0,0 0 0,0 0 0,0 0 0,0 0 0,0-1 0,0 1 0,0 0 0,0 0 0,0 0 0,1 0 0,-1 0 0,0 0 0,0 0 0,0-1 0,0 1 0,0 0 0,0 0 0,-17 5 0,-21 11 0,10 2 0,-47 36 0,24-16 0,43-35 0,16-14 0,16-14 0,-9 15 0,2 0 0,0 1 0,0 1 0,0 0 0,1 2 0,0 0 0,38-7 0,-27 6 0,-87 51 0,-81 44 0,181-126 0,38-35 0,-77 73 0,-5 4 0,-8 7 0,-4-6 0,0 0 0,0-1 0,0-1 0,-1-1 0,1 0 0,-1 0 0,-24-2 0,-16 3 0,-35 11 0,117-38 0,48-26 0,64-47 0,-123 84 0,-2-1 0,1 0 0,-2 0 0,0-2 0,-1 1 0,16-27 0,-36 124 0,6-65 0,1 0 0,0 0 0,2 0 0,0 0 0,4 24 0,-4-39 0,0 0 0,0 0 0,1 1 0,-1-1 0,1 0 0,-1 0 0,1 0 0,0 0 0,0-1 0,0 1 0,0 0 0,0-1 0,0 1 0,0-1 0,0 0 0,1 0 0,-1 0 0,1 0 0,2 1 0,52 12 0,-51-13 0,2 1 0,-3-1 0,1 1 0,0-1 0,0 0 0,-1-1 0,1 1 0,0-1 0,0 0 0,0-1 0,0 1 0,0-1 0,6-2 0,-10 1 0,-1 1 0,0-1 0,0 1 0,0-1 0,0 0 0,0 0 0,0 1 0,0-1 0,0 0 0,-1 0 0,1 0 0,-1 0 0,1 0 0,-1 0 0,0 0 0,0 0 0,0 0 0,0 0 0,-1-3 0,1-2 0,0 1 0,-1 0 0,0-1 0,-4-11 0,4 15 0,-1 1 0,1 0 0,0-1 0,-1 1 0,1 0 0,-1 0 0,0 0 0,1 0 0,-1 0 0,0 0 0,0 0 0,-1 0 0,1 1 0,0-1 0,0 1 0,-1 0 0,1 0 0,-4-2 0,0 2 0,0-1 0,0 1 0,0 0 0,1 1 0,-1 0 0,0-1 0,0 2 0,-6 0 0,-7 2 0,1 1 0,-1 0 0,1 2 0,-23 9 0,23-6 0,0 0 0,0 1 0,0 0 0,1 2 0,-18 16 0,29-23 0,0 0 0,0 0 0,1 1 0,0-1 0,0 1 0,1 1 0,0-1 0,0 0 0,0 1 0,1 0 0,0 0 0,0 0 0,1 0 0,0 1 0,0-1 0,0 1 0,0 8 0,2-12 0,1 0 0,-1 0 0,0-1 0,1 1 0,0 0 0,0-1 0,0 1 0,0 0 0,1-1 0,-1 1 0,1-1 0,0 0 0,0 0 0,0 1 0,5 4 0,-3-4 0,1 0 0,0 0 0,-1-1 0,1 0 0,0 1 0,1-2 0,-1 1 0,0-1 0,9 3 0,1-1 0,1 0 0,0-2 0,0 0 0,0 0 0,0-2 0,27-1 0,-16-2 0,0-1 0,0-1 0,-1-1 0,0-2 0,0 0 0,0-2 0,-1-1 0,-1-1 0,30-19 0,-43 24 0,0 0 0,0-1 0,-1-1 0,0 0 0,-1 0 0,0-1 0,0 0 0,-1-1 0,0 0 0,-1 0 0,-1 0 0,1-1 0,-2 0 0,0 0 0,0-1 0,-1 1 0,-1-1 0,0 0 0,0 0 0,0-25 0,-3 36 0,0 0 0,0 0 0,0 0 0,0 0 0,0 0 0,0 0 0,-1 0 0,1 0 0,-1 0 0,1 0 0,-1 0 0,0 1 0,0-1 0,-1-2 0,1 3 0,1 1 0,-1-1 0,1 1 0,-1 0 0,0-1 0,1 1 0,-1 0 0,1-1 0,-1 1 0,0 0 0,0 0 0,1 0 0,-1-1 0,0 1 0,1 0 0,-1 0 0,0 0 0,1 0 0,-1 0 0,0 1 0,0-1 0,1 0 0,-1 0 0,0 0 0,1 0 0,-2 1 0,-4 2 0,-1 1 0,1 0 0,0 0 0,0 1 0,0 0 0,-5 5 0,-33 32 0,1 1 0,3 3 0,1 1 0,3 1 0,-35 62 0,79-129 0,0 1 0,-2-1 0,0 0 0,-1 0 0,4-39 0,-5 31 0,-3 0 0,0 0 0,-1 0 0,-7-42 0,6 61 0,0 2 0,0-1 0,0 1 0,-1 0 0,1 0 0,-4-6 0,5 12 0,-1-1 0,1 0 0,0 0 0,-1 0 0,1 1 0,-1-1 0,0 0 0,1 0 0,-1 1 0,0-1 0,1 1 0,-1-1 0,0 0 0,0 1 0,1-1 0,-1 1 0,0 0 0,0-1 0,0 1 0,0 0 0,1-1 0,-1 1 0,0 0 0,0 0 0,0 0 0,0 0 0,0 0 0,0 0 0,0 0 0,0 0 0,0 0 0,0 0 0,1 1 0,-1-1 0,0 0 0,0 1 0,0-1 0,0 0 0,0 1 0,0 0 0,-19 11 0,2 0 0,-1 1 0,2 1 0,-22 21 0,-59 70 0,80-84 0,1 0 0,1 1 0,-24 44 0,38-70 0,0-12 0,1-23 0,-4-65 0,-1-26 0,8 141 0,0 1 0,1-1 0,0 0 0,1 0 0,7 14 0,-7-16 0,-1 0 0,1 0 0,-1 1 0,-1-1 0,1 1 0,0 16 0,-2-23 0,-1 0 0,0 0 0,-1 0 0,1 0 0,0-1 0,-1 1 0,0 0 0,1 0 0,-1 0 0,0 0 0,-1-1 0,1 1 0,0 0 0,-1-1 0,0 0 0,1 1 0,-1-1 0,0 0 0,0 0 0,0 1 0,-1-2 0,-3 4 0,6-5 0,-1 1 0,0 0 0,0 0 0,0 0 0,-1 0 0,1 0 0,0 0 0,0-1 0,-1 1 0,1 0 0,-1-1 0,1 1 0,0-1 0,-1 1 0,1-1 0,-1 0 0,1 0 0,-1 0 0,1 0 0,-1 0 0,1 0 0,-1 0 0,1 0 0,-1-1 0,1 1 0,-1 0 0,-1-2 0,1 2 0,0 0 0,0 0 0,0 0 0,0 0 0,0 0 0,1 0 0,-1 0 0,0 0 0,0 1 0,0-1 0,0 1 0,0 0 0,0-1 0,1 1 0,-4 2 0,-30 19 0,23-14 0,-17 12 0,17-11 0,0-1 0,-1 0 0,0-1 0,0 0 0,-17 5 0,29-12 0,-1 0 0,1 0 0,0 0 0,-1 0 0,1 0 0,0 0 0,0 0 0,-1 0 0,1-1 0,0 1 0,0-1 0,0 1 0,-1-1 0,1 1 0,0-1 0,0 0 0,0 1 0,0-1 0,0 0 0,0 0 0,0 0 0,0 0 0,0 0 0,1 0 0,-1 0 0,0 0 0,1 0 0,-1 0 0,0-2 0,-18-45 0,13 31 0,4 10 0,-16-35 0,-10-45 0,24 74 0,1-1 0,1 1 0,0-1 0,1 1 0,0-1 0,1 1 0,1-1 0,2-15 0,1 20 0,-1 19 0,0 21 0,-4 3 0,-10 62 0,2-27 0,7-54 0,1-1 0,0 1 0,1 0 0,1 0 0,0-1 0,1 1 0,1-1 0,0 1 0,7 15 0,-10-30 0,0 0 0,0 0 0,0 0 0,0 0 0,0 0 0,0 0 0,0 0 0,0 0 0,0-1 0,0 1 0,0 0 0,0 0 0,0 0 0,1 0 0,-1 0 0,0 0 0,0 0 0,0 0 0,0 0 0,0 0 0,0 0 0,0 0 0,1 0 0,-1 0 0,0 0 0,0 0 0,0 0 0,0 0 0,0 0 0,0 0 0,0 0 0,1 0 0,-1 0 0,0 0 0,0 0 0,0 0 0,0 0 0,0 0 0,0 0 0,0 0 0,1 0 0,-1 0 0,0 0 0,0 0 0,0 0 0,0 0 0,0 0 0,0 0 0,0 1 0,0-1 0,0 0 0,0 0 0,0 0 0,1 0 0,-1 0 0,0 0 0,0 0 0,0 0 0,0 1 0,0-1 0,0 0 0,0 0 0,0 0 0,0 0 0,0 0 0,3-16 0,0-22 0,-3 4 0,-6-140 0,10 213 0,-2-1 0,-1 1 0,-2 0 0,-2 0 0,-1-1 0,-15 60 0,19-98 0,0 0 0,0 0 0,0 0 0,0 0 0,0 0 0,0 0 0,-1 0 0,1 0 0,0-1 0,0 1 0,0 0 0,0 0 0,0 0 0,0 0 0,0 0 0,0 0 0,-1 0 0,1 0 0,0 0 0,0 0 0,0 0 0,0 0 0,0 0 0,0 0 0,-1 0 0,1 0 0,0 0 0,0 0 0,0 0 0,0 0 0,0 0 0,0 0 0,-1 0 0,1 0 0,0 0 0,0 0 0,0 0 0,0 0 0,0 0 0,0 0 0,0 1 0,0-1 0,-1 0 0,1 0 0,0 0 0,0 0 0,0 0 0,0 0 0,0 0 0,0 0 0,0 1 0,0-1 0,0 0 0,0 0 0,0 0 0,0 0 0,0 0 0,0 0 0,0 0 0,0 1 0,-6-21 0,-3-27 0,7 31 0,-59-365 0,104 641 0,-22-120 0,-21-140 0,0 0 0,0 0 0,0 0 0,0 0 0,0 1 0,0-1 0,0 0 0,0 0 0,0 0 0,0 0 0,0 0 0,0 0 0,0 1 0,0-1 0,0 0 0,0 0 0,0 0 0,0 0 0,0 0 0,0 1 0,0-1 0,0 0 0,0 0 0,0 0 0,0 0 0,0 0 0,0 0 0,1 0 0,-1 0 0,0 1 0,0-1 0,0 0 0,0 0 0,0 0 0,0 0 0,0 0 0,1 0 0,-1 0 0,0 0 0,0 0 0,0 0 0,0 0 0,0 0 0,0 0 0,1 0 0,-1 0 0,0 0 0,0 0 0,0 0 0,0 0 0,0 0 0,1 0 0,-1 0 0,0 0 0,0 0 0,0 0 0,0 0 0,0 0 0,0 0 0,0-1 0,1 1 0,-1 0 0,0 0 0,0 0 0,0 0 0,0 0 0,9-14 0,7-20 0,-6 2 0,-1 0 0,-2 0 0,4-36 0,2-101 0,-11 146 0,-2 23 0,0 0 0,0 0 0,0 0 0,0 0 0,0 0 0,0 0 0,0 0 0,0 0 0,0 0 0,1 0 0,-1 0 0,0 0 0,0 0 0,0 0 0,0 0 0,0 0 0,0-1 0,0 1 0,0 0 0,0 0 0,0 0 0,0 0 0,3 18 0,1 28 0,-3 199 0,-1-524 0,-3 259 0,3 20 0,-1 0 0,1 0 0,0 0 0,0 0 0,0 0 0,-1 0 0,1 0 0,0 0 0,0 0 0,-1 0 0,1 0 0,0 0 0,0 0 0,-1 0 0,1 0 0,0 0 0,0 0 0,0 0 0,-1 1 0,1-1 0,0 0 0,0 0 0,0 0 0,-1 0 0,1 0 0,0 1 0,0-1 0,0 0 0,0 0 0,0 0 0,-1 0 0,1 1 0,0-1 0,0 0 0,0 0 0,0 0 0,0 1 0,0-1 0,0 1 0,-17 37 0,13-28 0,-96 264 0,100-274 0,0 0 0,0 0 0,0 0 0,0 0 0,0 0 0,0 0 0,0 0 0,0 0 0,0 0 0,0 0 0,0 0 0,-1 0 0,1 0 0,0 0 0,0 0 0,0 0 0,0 0 0,0 0 0,0 0 0,0 0 0,0 0 0,0 0 0,0 0 0,0 0 0,0 0 0,0 0 0,0 0 0,0 0 0,-1 0 0,1 0 0,0 0 0,0 0 0,0 0 0,2-14 0,4-18 0,69-230 0,-75 263 0,0-1 0,0 0 0,0 0 0,0 0 0,1 0 0,-1 0 0,0 0 0,0 0 0,0 0 0,0 0 0,0 0 0,0 0 0,1 0 0,-1 0 0,0 1 0,0-1 0,0 0 0,0 0 0,0 0 0,1 0 0,-1 0 0,0 0 0,0 0 0,0-1 0,0 1 0,0 0 0,1 0 0,-1 0 0,0 0 0,0 0 0,0 0 0,0 0 0,0 0 0,0 0 0,0 0 0,1 0 0,-1 0 0,0 0 0,0-1 0,0 1 0,0 0 0,0 0 0,0 0 0,0 0 0,0 0 0,0 0 0,0-1 0,0 1 0,1 0 0,-1 0 0,0 0 0,0 0 0,0 0 0,0 0 0,0-1 0,0 1 0,0 0 0,0 0 0,0 0 0,0 0 0,0 0 0,-1-1 0,6 20 0,-1 25 0,-5 136 0,3-234 0,0 32 0,-1 1 0,-1-1 0,-2 1 0,-3-23 0,5 44 0,0-1 0,0 0 0,0 0 0,-1 1 0,1-1 0,0 0 0,0 1 0,-1-1 0,1 0 0,-1 1 0,1-1 0,0 0 0,-1 1 0,1-1 0,-1 1 0,0-1 0,1 1 0,-1-1 0,1 1 0,-1-1 0,0 1 0,1 0 0,-1-1 0,0 1 0,1 0 0,-1-1 0,0 1 0,0 0 0,1 0 0,-1 0 0,0 0 0,0 0 0,1 0 0,-1 0 0,0 0 0,0 0 0,1 0 0,-1 0 0,0 0 0,0 1 0,1-1 0,-1 0 0,0 1 0,1-1 0,-1 0 0,0 1 0,1-1 0,-1 1 0,1-1 0,-1 1 0,0-1 0,0 1 0,-4 3 0,0 0 0,0 0 0,0 1 0,-7 8 0,6-5 0,1 0 0,-1 1 0,2-1 0,-1 1 0,1 0 0,0 0 0,1 1 0,0-1 0,1 1 0,0-1 0,-2 21 0,4-30 0,0 0 0,0 0 0,0 1 0,0-1 0,0 0 0,0 0 0,0 1 0,0-1 0,0 0 0,0 0 0,0 1 0,0-1 0,0 0 0,0 0 0,0 1 0,0-1 0,0 0 0,0 0 0,0 0 0,0 1 0,0-1 0,1 0 0,-1 0 0,0 1 0,0-1 0,0 0 0,0 0 0,0 0 0,1 0 0,-1 1 0,0-1 0,0 0 0,0 0 0,1 0 0,-1 0 0,0 0 0,1 1 0,6-8 0,8-14 0,-1-7 0,-1 0 0,13-45 0,9-21 0,-35 94 0,0 0 0,0 1 0,0-1 0,0 0 0,1 0 0,-1 0 0,0 0 0,0 0 0,0 0 0,0 0 0,0 0 0,0 0 0,0 0 0,0 0 0,0 0 0,0 0 0,0 0 0,0 0 0,0 0 0,0 0 0,1 0 0,-1 0 0,0 0 0,0 0 0,0 0 0,0 0 0,0 0 0,0 0 0,0 0 0,0 0 0,0 0 0,0 0 0,0 0 0,1 0 0,-1 0 0,0 0 0,0 0 0,0 0 0,0 0 0,0 0 0,0 0 0,0 0 0,0 0 0,0 0 0,0 0 0,0 0 0,0 0 0,0 0 0,0 0 0,0-1 0,0 1 0,1 0 0,-1 0 0,0 0 0,0 0 0,0 0 0,0 0 0,1 13 0,-2 17 0,-10 45 0,-3 0 0,-37 115 0,47-288 0,5-175 0,-5 372 0,-30 168 0,31-257 0,0-10 0,-2-20 0,-3-37 0,1-298 0,13 498 0,-6 67 0,-26-477 0,12 353 0,2-7 0,-34 114 0,42-276 0,4 22 0,3-71 0,-2 125 0,2 7 0,4 15 0,4 23 0,-7-10 0,-1 43 0,2 15 0,9-128 0,15-119 0,-31 254 0,0-58 0,2-19 0,-1 0 0,-5 28 0,-5-87 0,8 18 0,-30-182 0,35 228 0,-1 0 0,-2 0 0,-2 26 0,1-43 0,-2-11 0,-5-27 0,-3-4 0,1 73 0,-8 125 0,19-160 0,0 0 0,0 1 0,0-1 0,0 0 0,0 0 0,0 0 0,0 1 0,0-1 0,0 0 0,1 0 0,-1 0 0,0 1 0,0-1 0,0 0 0,0 0 0,0 1 0,0-1 0,-1 0 0,1 0 0,0 0 0,0 1 0,0-1 0,0 0 0,0 0 0,0 0 0,0 1 0,0-1 0,0 0 0,-1 0 0,1 0 0,0 1 0,0-1 0,0 0 0,0 0 0,-1 0 0,1 0 0,0 0 0,0 1 0,0-1 0,-1 0 0,1 0 0,0 0 0,0 0 0,0 0 0,-1 0 0,1 0 0,0 0 0,0 0 0,-1 0 0,-6-12 0,-5-23 0,4 1 0,2 0 0,1-1 0,0-51 0,7 104 0,0-1 0,1 1 0,1-1 0,12 33 0,-13-43 0,4 8-111,1-12 260,7-20-331,-6 4-1039,-4 7-5605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4T18:17:14.96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30.6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0 224 24575,'6'-1'0,"1"0"0,-1-1 0,1 0 0,-1 0 0,0 0 0,9-6 0,5 0 0,22-10 0,42-14 0,-76 29 0,0 1 0,1 0 0,-1 0 0,1 1 0,0 1 0,-1-1 0,17 2 0,-24-1 0,1 0 0,-1 1 0,0-1 0,0 0 0,0 0 0,1 1 0,-1-1 0,0 0 0,0 1 0,0-1 0,0 1 0,0 0 0,0-1 0,0 1 0,2 1 0,-3-2 0,0 1 0,0-1 0,0 1 0,0-1 0,0 0 0,0 1 0,0-1 0,0 1 0,0-1 0,0 0 0,0 1 0,0-1 0,0 1 0,0-1 0,0 0 0,0 1 0,0-1 0,0 0 0,0 1 0,-1-1 0,1 1 0,0-1 0,0 0 0,0 1 0,-1-1 0,1 0 0,0 1 0,-1-1 0,1 0 0,-3 3 0,0 0 0,-1-1 0,1 1 0,-1-1 0,1 0 0,-1 0 0,-4 1 0,-6 4 0,9-5 0,0 1 0,-1-1 0,1 0 0,0-1 0,-12 3 0,17-4 0,-1-1 0,0 1 0,1 0 0,-1 0 0,0-1 0,1 1 0,-1 0 0,1-1 0,-1 1 0,0-1 0,1 1 0,-1-1 0,1 1 0,-1-1 0,1 1 0,0-1 0,-1 1 0,1-1 0,-1 0 0,1 1 0,0-1 0,0 0 0,-1 1 0,1-1 0,0 0 0,0 1 0,0-1 0,0 0 0,0 1 0,0-1 0,0 0 0,0 1 0,0-1 0,0 0 0,0 0 0,0 1 0,1-2 0,3-29 0,-3 31 0,2-13 0,1 0 0,0 0 0,1 0 0,12-21 0,-14 30 0,-1 0 0,1-1 0,0 1 0,0 0 0,0 0 0,1 0 0,-1 1 0,1-1 0,0 1 0,0 0 0,0 0 0,1 0 0,-1 1 0,0-1 0,1 1 0,5-1 0,-9 2 0,1 1 0,-1 0 0,1 1 0,-1-1 0,1 0 0,-1 0 0,1 1 0,-1-1 0,1 0 0,-1 1 0,1 0 0,-1-1 0,0 1 0,1 0 0,-1-1 0,0 1 0,0 0 0,0 0 0,1 0 0,-1 0 0,0 1 0,0-1 0,0 0 0,-1 0 0,1 1 0,0-1 0,0 0 0,-1 1 0,2 1 0,16 48 0,-16-44 0,6 22 0,-1 0 0,-1 1 0,3 53 0,-9-83 0,0 1 0,0-1 0,0 1 0,0-1 0,1 1 0,-1 0 0,0-1 0,0 1 0,0-1 0,-1 1 0,1-1 0,0 1 0,0 0 0,0-1 0,0 1 0,0-1 0,-1 1 0,1-1 0,0 1 0,-1-1 0,1 1 0,0-1 0,-1 1 0,1-1 0,0 0 0,-1 1 0,0 0 0,-10-9 0,-10-25 0,9 12 0,0-1 0,2 0 0,1 0 0,-9-35 0,17 56 0,1 0 0,0 1 0,0-1 0,-1 0 0,1 1 0,0-1 0,0 0 0,0 1 0,0-1 0,0 0 0,0 1 0,0-1 0,0 0 0,0 0 0,0 1 0,0-1 0,0 0 0,1 1 0,-1-1 0,0 0 0,0 1 0,1-1 0,-1 1 0,0-1 0,1 0 0,-1 1 0,1-1 0,0 0 0,0 1 0,0 0 0,0 0 0,0 0 0,0 0 0,0 0 0,0 0 0,0 0 0,0 0 0,1 1 0,-1-1 0,0 0 0,0 1 0,-1-1 0,1 1 0,0-1 0,2 2 0,40 31 0,-39-30 0,12 10 0,-10-9 0,1 1 0,-1 0 0,0 0 0,0 1 0,-1-1 0,1 1 0,-1 0 0,-1 1 0,8 12 0,-12-18 0,1-1 0,-1 1 0,0-1 0,0 1 0,0 0 0,0-1 0,0 1 0,0-1 0,0 1 0,0-1 0,0 1 0,0 0 0,-1-1 0,1 1 0,0-1 0,0 1 0,0-1 0,-1 1 0,1-1 0,0 1 0,-1-1 0,1 1 0,0-1 0,-1 0 0,1 1 0,-1-1 0,1 1 0,-1-1 0,0 1 0,-21 6 0,15-6 0,1-1 0,-1 0 0,0 0 0,-12-2 0,16 1 0,-1-1 0,1 0 0,-1 1 0,1-1 0,0-1 0,-1 1 0,1 0 0,0-1 0,1 0 0,-1 1 0,0-1 0,1 0 0,-1-1 0,1 1 0,0 0 0,0-1 0,1 1 0,-1-1 0,1 1 0,-2-7 0,2 8 0,0 0 0,0 0 0,1-1 0,-1 1 0,1 0 0,-1-1 0,1 1 0,0-1 0,0 1 0,0 0 0,0-1 0,1 1 0,-1-1 0,1 1 0,-1 0 0,1-1 0,0 1 0,0 0 0,0 0 0,0 0 0,0-1 0,0 1 0,1 0 0,-1 0 0,1 1 0,-1-1 0,1 0 0,0 1 0,0-1 0,0 0 0,-1 1 0,2 0 0,2-2 0,-4 3 0,0 0 0,-1 0 0,1 0 0,0 0 0,-1 0 0,1 0 0,-1 0 0,1 0 0,0 1 0,-1-1 0,1 0 0,0 0 0,-1 1 0,1-1 0,-1 0 0,1 1 0,-1-1 0,1 1 0,-1-1 0,1 0 0,-1 1 0,0-1 0,1 1 0,-1-1 0,1 1 0,-1 0 0,0-1 0,0 1 0,1-1 0,-1 1 0,0 0 0,0-1 0,0 1 0,0 0 0,1-1 0,-1 1 0,0 1 0,5 29 0,-5-28 0,1 5 0,0 0 0,-1 0 0,1 0 0,-2 0 0,1 0 0,-4 12 0,4-17 0,-1-1 0,0 0 0,1 0 0,-1 0 0,0 0 0,-1 0 0,1 0 0,0 0 0,0 0 0,-1-1 0,1 1 0,-1 0 0,0-1 0,1 1 0,-1-1 0,0 0 0,0 0 0,0 1 0,0-1 0,0 0 0,0-1 0,0 1 0,0 0 0,0-1 0,-1 1 0,1-1 0,0 1 0,-3-1 0,3 0 0,1 0 0,-1-1 0,0 1 0,0-1 0,1 1 0,-1-1 0,0 1 0,1-1 0,-1 0 0,1 0 0,-1 0 0,1 0 0,-1 0 0,1 0 0,0 0 0,-1-1 0,1 1 0,0 0 0,0-1 0,0 1 0,-1-2 0,-20-37 0,19 35 0,-22-56 0,24 58 0,0-1 0,0 0 0,0 0 0,0 1 0,1-1 0,-1 0 0,1 0 0,0 0 0,0 0 0,0 0 0,1 1 0,-1-1 0,1 0 0,2-6 0,-2 9 0,0 0 0,-1 0 0,1 0 0,0 0 0,0 0 0,0 1 0,0-1 0,0 0 0,0 0 0,0 1 0,0-1 0,0 0 0,0 1 0,0-1 0,1 1 0,-1 0 0,0-1 0,0 1 0,1 0 0,-1 0 0,0 0 0,0 0 0,1 0 0,-1 0 0,0 0 0,0 0 0,1 0 0,-1 1 0,0-1 0,0 0 0,0 1 0,1-1 0,-1 1 0,0-1 0,1 2 0,5 1 0,-1 0 0,0 1 0,0 0 0,10 8 0,-10-7 0,1 1 0,-1 0 0,-1 0 0,1 0 0,-1 1 0,0-1 0,0 1 0,-1 0 0,7 14 0,-11-20 0,0 0 0,0 0 0,0-1 0,0 1 0,0 0 0,0-1 0,0 1 0,0 0 0,0 0 0,0-1 0,-1 1 0,1 0 0,0-1 0,0 1 0,-1 0 0,1-1 0,0 1 0,-1 0 0,1-1 0,-1 1 0,1-1 0,-1 1 0,1-1 0,-1 1 0,1-1 0,-1 1 0,1-1 0,-1 1 0,0-1 0,1 0 0,-1 1 0,0-1 0,1 0 0,-1 0 0,0 1 0,1-1 0,-1 0 0,0 0 0,0 0 0,1 0 0,-2 0 0,0 0 0,0 1 0,0-1 0,0 0 0,0 0 0,1 0 0,-1-1 0,0 1 0,0 0 0,0-1 0,0 1 0,1-1 0,-1 0 0,0 1 0,1-1 0,-1 0 0,-2-2 0,-18-23-1365,9 8-5461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32.6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126 191 24575,'1'2'0,"-1"-1"0,0 1 0,0 0 0,0 0 0,0 0 0,0 0 0,-1-1 0,1 1 0,0 0 0,-1 0 0,1 0 0,-1-1 0,0 1 0,0 0 0,0-1 0,1 1 0,-1-1 0,-1 1 0,1-1 0,0 1 0,-3 1 0,2-2 0,-1 0 0,0 0 0,0 0 0,0-1 0,0 1 0,0-1 0,0 0 0,0 0 0,0 0 0,0 0 0,0-1 0,0 1 0,-4-2 0,1 1 0,0 0 0,0 0 0,0-1 0,1 0 0,-1 0 0,0-1 0,-6-4 0,11 7 0,0-1 0,0 0 0,0 1 0,0-1 0,0 0 0,0 0 0,0 0 0,1 0 0,-1 0 0,0 0 0,1 0 0,-1 0 0,0 0 0,1 0 0,0 0 0,-1-1 0,1 1 0,0 0 0,-1 0 0,1 0 0,0-1 0,0 1 0,0 0 0,0 0 0,0 0 0,0-1 0,1 1 0,-1 0 0,0 0 0,1 0 0,-1-1 0,0 1 0,1 0 0,-1 0 0,1 0 0,0 0 0,-1 0 0,1 0 0,0 0 0,0 0 0,0 0 0,-1 1 0,3-2 0,7-8 0,1 0 0,0 1 0,1 0 0,0 1 0,0 1 0,1 0 0,0 0 0,0 2 0,1-1 0,-1 2 0,1 0 0,0 0 0,0 1 0,21-1 0,-31 4 0,0 1 0,0-1 0,0 1 0,1 0 0,-1 0 0,0 0 0,0 1 0,-1-1 0,1 1 0,0 0 0,-1 0 0,1 1 0,-1-1 0,1 1 0,-1-1 0,0 1 0,0 0 0,0 0 0,-1 1 0,1-1 0,-1 0 0,0 1 0,1 0 0,-2-1 0,4 9 0,-1-3 0,0 0 0,-1 0 0,0 1 0,-1 0 0,0-1 0,0 1 0,-1 0 0,0 0 0,-1 0 0,-1 12 0,1-21 0,0 1 0,0-1 0,0 0 0,0 0 0,-1 1 0,1-1 0,0 0 0,-1 1 0,1-1 0,-1 0 0,1 0 0,-1 0 0,1 1 0,-1-1 0,0 0 0,0 0 0,1 0 0,-1 0 0,0 0 0,-1 1 0,1-2 0,0 0 0,0-1 0,1 1 0,-1 0 0,0 0 0,0 0 0,1 0 0,-1-1 0,0 1 0,1 0 0,-1-1 0,0 1 0,1 0 0,-1-1 0,0 1 0,1-1 0,-1 1 0,1-1 0,-1 0 0,1 1 0,-1-1 0,1 1 0,-1-2 0,-6-9 0,0 0 0,-8-21 0,13 28 0,-5-12 0,0 1 0,1-1 0,-6-33 0,11 45 0,0 0 0,0 0 0,1-1 0,-1 1 0,1 0 0,1-1 0,-1 1 0,0 0 0,1-1 0,0 1 0,0 0 0,0 0 0,1 0 0,-1 0 0,1 0 0,0 0 0,0 0 0,0 0 0,1 1 0,5-7 0,-7 9 0,0 0 0,0 0 0,0 1 0,0-1 0,0 0 0,0 1 0,0-1 0,0 1 0,0-1 0,0 1 0,1 0 0,-1-1 0,0 1 0,0 0 0,0 0 0,1 0 0,-1 0 0,0 0 0,0 0 0,1 0 0,1 1 0,0 0 0,0 0 0,0 0 0,0 0 0,-1 1 0,1-1 0,0 1 0,-1 0 0,5 3 0,-1 0 0,0 1 0,-1 0 0,0 1 0,1-1 0,-2 1 0,5 8 0,-9-14 0,0 0 0,1 1 0,-1-1 0,0 0 0,0 1 0,0-1 0,0 0 0,0 1 0,-1-1 0,1 1 0,0-1 0,-1 0 0,1 1 0,-1-1 0,1 0 0,-1 0 0,1 0 0,-1 1 0,0-1 0,0 0 0,0 0 0,0 0 0,0 0 0,0 0 0,0 0 0,0 0 0,0-1 0,0 1 0,0 0 0,0 0 0,-1-1 0,1 1 0,-2 0 0,-49 22 0,47-21 0,1 0 0,0-1 0,1 1 0,-1-1 0,0 0 0,1 0 0,-1-1 0,0 1 0,0-1 0,-4 0 0,7 0 0,-1 0 0,1-1 0,0 0 0,-1 1 0,1-1 0,-1 0 0,1 0 0,0 1 0,0-1 0,0 0 0,-1 0 0,1-1 0,0 1 0,0 0 0,0 0 0,1 0 0,-1-1 0,0 1 0,0 0 0,1-1 0,-1 1 0,0-1 0,1 1 0,-1-3 0,-9-42 0,10 43 0,-1 1 0,1 0 0,0-1 0,0 1 0,0-1 0,0 1 0,0 0 0,1-1 0,-1 1 0,1 0 0,-1-1 0,1 1 0,0 0 0,0 0 0,0-1 0,0 1 0,2-2 0,-2 4 0,0-1 0,0 1 0,0 0 0,-1 0 0,1 0 0,0 0 0,0 0 0,0 0 0,0 0 0,0 0 0,0 0 0,-1 0 0,1 0 0,0 0 0,0 1 0,0-1 0,0 0 0,0 1 0,-1-1 0,1 1 0,0-1 0,0 0 0,-1 1 0,1 0 0,0-1 0,-1 1 0,1-1 0,-1 1 0,2 1 0,21 23 0,-21-23 0,0 1 0,0-1 0,0 0 0,0 1 0,0-1 0,0 1 0,0 0 0,-1 0 0,1 0 0,-1-1 0,0 1 0,1 4 0,-2-6 0,-1 1 0,1-1 0,-1 0 0,1 0 0,-1 1 0,1-1 0,-1 0 0,0 0 0,0 0 0,1 0 0,-1 0 0,0 0 0,0 0 0,0 0 0,0 0 0,0 0 0,-1 0 0,1-1 0,0 1 0,0 0 0,0-1 0,-1 1 0,1-1 0,0 0 0,-1 1 0,1-1 0,-2 1 0,2-1 0,-47 14 0,46-14 0,-1 1 0,0 0 0,0-1 0,0 0 0,0 1 0,0-1 0,1 0 0,-1-1 0,0 1 0,0 0 0,0-1 0,0 0 0,1 1 0,-6-3 0,7 1 0,-1 0 0,1 1 0,-1-1 0,1 0 0,0 0 0,-1 0 0,1 0 0,0 0 0,1-1 0,-1 1 0,0 0 0,0 0 0,1 0 0,0-1 0,-1 1 0,1 0 0,0-1 0,0 1 0,0 0 0,0-1 0,1 1 0,0-3 0,-1 0 0,1-1 0,1 1 0,-1-1 0,1 1 0,0 0 0,0 0 0,0 0 0,4-6 0,23-18 0,-28 28 0,0 0 0,0 0 0,0 0 0,0 0 0,0 0 0,0 1 0,0-1 0,0 0 0,0 1 0,0-1 0,0 1 0,0-1 0,1 1 0,-1-1 0,0 1 0,0 0 0,1 0 0,-1-1 0,0 1 0,0 0 0,1 0 0,-1 0 0,0 1 0,1-1 0,-1 0 0,0 0 0,0 1 0,2 0 0,1 6-1365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52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425 365 24575,'0'13'0,"-1"12"0,1 0 0,2 0 0,1 0 0,7 33 0,-10-58 0,0 1 0,0 0 0,0-1 0,0 1 0,0-1 0,0 1 0,0-1 0,0 1 0,1 0 0,-1-1 0,0 1 0,0-1 0,1 1 0,-1-1 0,0 1 0,1-1 0,-1 1 0,0-1 0,1 1 0,-1-1 0,1 0 0,-1 1 0,1-1 0,-1 0 0,1 1 0,-1-1 0,1 0 0,-1 1 0,1-1 0,-1 0 0,1 0 0,-1 0 0,1 0 0,0 1 0,-1-1 0,1 0 0,-1 0 0,1 0 0,0 0 0,-1 0 0,1-1 0,-1 1 0,1 0 0,-1 0 0,1 0 0,0 0 0,-1-1 0,1 1 0,-1 0 0,1 0 0,-1-1 0,1 1 0,-1 0 0,1-1 0,-1 1 0,0-1 0,1 1 0,-1-1 0,0 1 0,1-1 0,-1 1 0,0-1 0,1 1 0,-1-1 0,0 0 0,24-37 0,33-112 0,-42 105 0,-12 40 0,-1 9 0,0 19 0,-3 32 0,0-42 0,1-5 0,-1-1 0,0 0 0,0 1 0,-3 11 0,4-19 0,0 0 0,0 0 0,0 1 0,0-1 0,-1 0 0,1 0 0,0 0 0,0 0 0,0 0 0,0 1 0,0-1 0,0 0 0,0 0 0,0 0 0,0 0 0,0 0 0,0 0 0,-1 0 0,1 1 0,0-1 0,0 0 0,0 0 0,0 0 0,0 0 0,0 0 0,-1 0 0,1 0 0,0 0 0,0 0 0,0 0 0,0 0 0,0 0 0,-1 0 0,1 0 0,0 0 0,0 0 0,0 0 0,0 0 0,0 0 0,-1 0 0,1 0 0,0 0 0,0 0 0,0 0 0,0 0 0,0 0 0,-1 0 0,1 0 0,0 0 0,0-1 0,0 1 0,0 0 0,0 0 0,-8-11 0,-3-13 0,9 18 0,1 1 0,-1 0 0,0 1 0,0-1 0,-1 0 0,1 1 0,-6-8 0,7 11 0,-1 0 0,1-1 0,-1 1 0,0 0 0,0 0 0,1 0 0,-1 0 0,0 0 0,0 0 0,0 1 0,0-1 0,0 0 0,0 1 0,0 0 0,0-1 0,0 1 0,0 0 0,0 0 0,-1 0 0,-1 1 0,-20 2 0,0 2 0,1 0 0,-25 10 0,-7 1 0,54-15 0,0-1 0,0 0 0,0 1 0,0-1 0,0 0 0,0 0 0,0 0 0,0 0 0,0 0 0,0 0 0,-1 0 0,1 0 0,0-1 0,0 1 0,0 0 0,0-1 0,0 1 0,0 0 0,0-1 0,0 1 0,0-1 0,1 0 0,-1 1 0,0-1 0,0 0 0,0 0 0,0 1 0,1-1 0,-1 0 0,0 0 0,1 0 0,-1 0 0,1 0 0,-1 0 0,1 0 0,0 0 0,-1 0 0,1 0 0,0 0 0,0 0 0,-1 0 0,1 0 0,0 0 0,0 0 0,0-1 0,0-8 0,0 0 0,1 0 0,-1 1 0,4-11 0,-3 11 0,13-131 0,-33 294 0,13-116 0,-1-58 0,-2-22 0,3 13 0,-53-227 0,59 255 0,0 1 0,0 0 0,0-1 0,0 1 0,0-1 0,0 1 0,0-1 0,0 1 0,0 0 0,-1-1 0,1 1 0,0 0 0,0-1 0,0 1 0,-1-1 0,1 1 0,0 0 0,0 0 0,-1-1 0,1 1 0,0 0 0,-1-1 0,1 1 0,0 0 0,-1 0 0,1 0 0,0-1 0,-1 1 0,1 0 0,-1 0 0,1 0 0,0 0 0,-1 0 0,1 0 0,-1-1 0,1 1 0,-1 0 0,1 1 0,-13 13 0,-9 38 0,20-44 0,-72 175 0,68-174 0,1-12 0,5 3 0,0-1 0,0 1 0,-1 0 0,1 0 0,0-1 0,0 1 0,-1 0 0,1 0 0,0 0 0,-1-1 0,1 1 0,0 0 0,-1 0 0,1 0 0,0 0 0,-1 0 0,1 0 0,0 0 0,-1 0 0,1 0 0,-1 0 0,1 0 0,0 0 0,-1 0 0,1 0 0,0 0 0,-1 0 0,1 0 0,-1 0 0,1 0 0,0 0 0,-1 1 0,1-1 0,0 0 0,0 0 0,-1 0 0,1 1 0,0-1 0,-1 0 0,1 0 0,0 1 0,0-1 0,-1 0 0,1 1 0,0-1 0,0 0 0,0 0 0,0 1 0,-1 0 0,-6 10-70,-7 9 247,9-15-571,2-9-684,3-3-5748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5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24567,'30'36'0,"-56"3"0,70-55 0,-14 52 0,-33-83 0,47 30 0,-89 5 0,42-35 0,-22 87 0,-21-52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2.0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134 181 24575,'0'2'0,"-1"1"0,0-1 0,0 0 0,0 0 0,0 0 0,0 0 0,0 0 0,0 0 0,-3 2 0,-9 17 0,10-8 0,-27 78 0,25-104 0,1-13 0,-39-263 0,66 351 0,0-2 0,-17-33 0,-1 0 0,4 46 0,-7-80 0,1-7 0,1 1 0,-2-1 0,0 0 0,0 0 0,-1-16 0,-1 30 0,0 0 0,0 0 0,0 0 0,-1 0 0,1-1 0,0 1 0,0 0 0,0 0 0,0 0 0,0 0 0,0 0 0,0 0 0,0 0 0,0 0 0,0 0 0,0 0 0,0-1 0,0 1 0,-1 0 0,1 0 0,0 0 0,0 0 0,0 0 0,0 0 0,0 0 0,0 0 0,0 0 0,0 0 0,-1 0 0,1 0 0,0 0 0,0 0 0,0 0 0,0 0 0,0 0 0,0 0 0,0 0 0,-1 0 0,1 0 0,0 0 0,0 0 0,0 0 0,0 0 0,0 0 0,0 0 0,0 1 0,0-1 0,0 0 0,-1 0 0,1 0 0,0 0 0,0 0 0,0 0 0,0 0 0,0 0 0,-9 9 0,-7 10 0,10-12 0,-8 11 0,1-1 0,1 2 0,-18 35 0,58-153 0,-20 79 0,-2-1 0,0 0 0,-1 0 0,2-29 0,1 144 0,-4-55 0,-1 44 0,-2-96-116,0-21-509,-4-45 1,2 71-6202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3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1 179 24575,'35'-126'0,"-23"73"0,-15 114 0,-18 46 0,8-47 0,9-101-1365,2 29-5461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9.2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36 24575,'-6'151'0,"5"-159"0,0 0 0,0 0 0,-1 0 0,-1 1 0,-3-11 0,3 13 0,1 0 0,0 0 0,0-1 0,1 1 0,-1 0 0,1 0 0,0-1 0,1 1 0,-1-1 0,1 1 0,0 0 0,1-1 0,-1 1 0,3-10 0,-3 14 0,0 1 0,0-1 0,0 1 0,0-1 0,0 0 0,0 1 0,0-1 0,1 1 0,-1-1 0,0 1 0,0-1 0,0 1 0,1 0 0,-1-1 0,0 1 0,1-1 0,-1 1 0,0-1 0,1 1 0,-1 0 0,1-1 0,-1 1 0,0 0 0,1-1 0,-1 1 0,1 0 0,-1 0 0,1 0 0,-1-1 0,1 1 0,-1 0 0,1 0 0,-1 0 0,1 0 0,-1 0 0,1 0 0,-1 0 0,1 0 0,0 0 0,-1 0 0,1 0 0,-1 0 0,1 0 0,0 1 0,0 0 0,0 0 0,0 0 0,-1 0 0,1 0 0,0 0 0,-1 0 0,1 0 0,0 1 0,-1-1 0,1 0 0,-1 0 0,0 1 0,1-1 0,-1 0 0,0 1 0,0 1 0,-1 157 0,-5-131 0,6-29 0,0 0 0,0 0 0,0 0 0,0 0 0,1 0 0,-1-1 0,0 1 0,0 0 0,0 0 0,0 0 0,0 0 0,0 0 0,-1 0 0,1 0 0,0 0 0,0 0 0,0 0 0,0 0 0,0 0 0,0-1 0,0 1 0,0 0 0,0 0 0,0 0 0,0 0 0,0 0 0,0 0 0,0 0 0,0 0 0,0 0 0,0 0 0,0 0 0,0 0 0,0 0 0,0 0 0,-1 0 0,1 0 0,0 0 0,0 0 0,0 0 0,0 0 0,0 0 0,0 0 0,0 0 0,0 0 0,0 0 0,0 0 0,0 0 0,-1 0 0,1 0 0,0 0 0,0 0 0,0 0 0,0 0 0,0 0 0,0 0 0,0 0 0,0 0 0,0 0 0,0 0 0,0 0 0,0 0 0,0 0 0,0 0 0,-1 0 0,1 0 0,0 0 0,-1-18 0,1 14 0,-1-26 0,-2 24 0,-3 17 0,40-108 0,-32 76 0,2-7 0,-4 27 0,1 0 0,-1 0 0,0 0 0,0 1 0,1-1 0,-1 0 0,1 0 0,-1 0 0,0 1 0,1-1 0,0 0 0,-1 1 0,1-1 0,-1 0 0,1 1 0,0-1 0,-1 1 0,1-1 0,0 1 0,0-1 0,-1 1 0,1-1 0,0 1 0,1-1 0,-1 2 0,-1-1 0,1 0 0,0 0 0,-1 1 0,1-1 0,-1 0 0,1 1 0,0-1 0,-1 1 0,1-1 0,-1 1 0,1-1 0,-1 1 0,1-1 0,-1 1 0,1-1 0,-1 1 0,0 0 0,1-1 0,-1 1 0,0 0 0,0-1 0,1 1 0,-1 0 0,0-1 0,0 1 0,0 0 0,0-1 0,0 1 0,0 0 0,0 0 0,0 0 0,2 27 0,-2-27 0,0 12 0,5 113 0,-3-122 0,2-13 0,2-16 0,-6-160 0,22 283-1365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28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768 315 24575,'-3'9'0,"0"-1"0,-1 1 0,0 0 0,-1-1 0,0 0 0,0 0 0,-1 0 0,0-1 0,0 1 0,-8 6 0,14-14 0,-1 0 0,1 0 0,0 0 0,0 0 0,0 0 0,0 0 0,0 0 0,0 0 0,0 0 0,0 0 0,-1 0 0,1 0 0,0 0 0,0 0 0,0 0 0,0 0 0,0 0 0,0 0 0,0 0 0,0 0 0,-1 0 0,1 0 0,0 0 0,0 0 0,0 0 0,0 0 0,0 0 0,0 0 0,0 0 0,0 0 0,0 0 0,-1 0 0,1 0 0,0 0 0,0-1 0,0 1 0,0 0 0,0 0 0,0 0 0,0 0 0,0 0 0,0 0 0,0 0 0,0 0 0,0 0 0,0-1 0,0 1 0,0 0 0,0 0 0,0 0 0,0 0 0,0 0 0,0 0 0,0 0 0,0 0 0,0-1 0,0 1 0,0 0 0,0-12 0,5-11 0,-4 23 0,18-47 0,-18 43 0,1 0 0,0 1 0,0-1 0,0 1 0,1 0 0,-1-1 0,1 1 0,0 0 0,0 1 0,4-4 0,-7 6 0,1 1 0,-1-1 0,1 0 0,-1 1 0,1-1 0,-1 1 0,0-1 0,1 1 0,-1-1 0,0 1 0,1-1 0,-1 1 0,0-1 0,0 1 0,0 0 0,1-1 0,-1 1 0,0-1 0,0 1 0,0 0 0,0-1 0,0 1 0,0-1 0,0 1 0,0 0 0,0-1 0,-1 2 0,2 20 0,-1-19 0,0 0 0,0 0 0,-1 0 0,1 0 0,-1 0 0,1 0 0,-1-1 0,0 1 0,0 0 0,0 0 0,-1-1 0,1 1 0,-1-1 0,1 1 0,-1-1 0,0 1 0,0-1 0,0 0 0,0 0 0,0 0 0,-1 0 0,1-1 0,-1 1 0,1 0 0,-1-1 0,1 0 0,-6 2 0,7-3 0,0 0 0,1 0 0,-1 0 0,0 0 0,0 0 0,0 0 0,1-1 0,-1 1 0,0 0 0,0-1 0,1 1 0,-1 0 0,0-1 0,1 1 0,-1-1 0,1 1 0,-1-1 0,0 0 0,1 1 0,-1-1 0,1 1 0,-1-1 0,1 0 0,0 1 0,-1-1 0,1 0 0,0 0 0,-1 1 0,1-1 0,0 0 0,0 0 0,0 0 0,0 1 0,0-1 0,0 0 0,0 0 0,0 0 0,0 1 0,0-1 0,0-1 0,2-35 0,-1 29 0,0-1 0,1 1 0,0 0 0,1 0 0,0 0 0,0 0 0,1 0 0,0 1 0,0-1 0,0 1 0,1 0 0,0 1 0,1-1 0,0 1 0,0 0 0,0 0 0,0 1 0,1 0 0,0 0 0,0 0 0,1 1 0,-1 0 0,1 0 0,0 1 0,0 0 0,0 1 0,16-4 0,-23 6 0,0 0 0,0 0 0,0 0 0,0 0 0,0 0 0,0 0 0,0 0 0,0 0 0,1 0 0,-1 0 0,0 0 0,0 1 0,0-1 0,0 0 0,0 1 0,0-1 0,0 1 0,0-1 0,0 1 0,-1 0 0,1-1 0,0 1 0,0 0 0,1 1 0,-1-1 0,-1 1 0,1 0 0,0 0 0,-1-1 0,1 1 0,-1 0 0,1 0 0,-1 0 0,0-1 0,0 1 0,0 0 0,0 0 0,0 2 0,-2 8 0,0-1 0,-1 0 0,-7 18 0,9-25 0,-4 9 0,-3 10 0,-19 39 0,25-57 0,-1-1 0,1 0 0,-1 0 0,1 0 0,-1 0 0,-1 0 0,1 0 0,0-1 0,-1 0 0,0 0 0,1 0 0,-1 0 0,-1 0 0,1-1 0,-8 4 0,10-6 0,1 1 0,-1-1 0,0 0 0,0 0 0,0 0 0,0 0 0,1 0 0,-1 0 0,0-1 0,0 1 0,0-1 0,1 1 0,-1-1 0,0 0 0,1 1 0,-1-1 0,0 0 0,1 0 0,-1 0 0,-1-2 0,0 0 0,-1 0 0,1-1 0,1 1 0,-1 0 0,0-1 0,1 0 0,0 0 0,-4-7 0,4 6 0,1 1 0,-1 0 0,1 0 0,0-1 0,0 1 0,1-1 0,-1 1 0,1-9 0,0 11 0,1 0 0,-1 0 0,0 0 0,1 0 0,-1 0 0,1 0 0,-1 0 0,1 1 0,0-1 0,0 0 0,0 0 0,0 1 0,0-1 0,0 1 0,1-1 0,-1 1 0,0-1 0,1 1 0,2-2 0,-3 2 0,1 0 0,-1 0 0,0 0 0,1 0 0,-1 0 0,1 1 0,-1-1 0,1 0 0,-1 1 0,1-1 0,-1 1 0,1 0 0,0 0 0,-1-1 0,1 1 0,0 0 0,-1 0 0,1 1 0,-1-1 0,1 0 0,2 1 0,-3 0 0,0 0 0,0 0 0,0 0 0,0 0 0,0 0 0,0 0 0,0 0 0,-1 0 0,1 0 0,0 0 0,-1 0 0,1 1 0,-1-1 0,1 0 0,-1 1 0,0-1 0,1 0 0,-1 1 0,0 2 0,1 3 0,-1 0 0,-1 1 0,1-1 0,-1 0 0,0 0 0,-1 1 0,0-1 0,-3 9 0,2-10 0,0-1 0,0 0 0,-1 0 0,0 0 0,0 0 0,0-1 0,0 0 0,0 1 0,-1-2 0,0 1 0,-7 4 0,1-1 0,1-2 0,-1 1 0,0-2 0,-21 7 0,31-11 0,0 1 0,0-1 0,1 0 0,-1 0 0,0 0 0,0 0 0,1 0 0,-1 0 0,0 0 0,0 0 0,0 0 0,1 0 0,-1 0 0,0 0 0,0-1 0,1 1 0,-1 0 0,0 0 0,1-1 0,-1 1 0,0-1 0,1 1 0,-1-1 0,1 1 0,-1-1 0,0 1 0,1-1 0,-1 0 0,0-1 0,0 0 0,0 0 0,0 0 0,0-1 0,0 1 0,1 0 0,-1 0 0,1-1 0,-1-3 0,1-7 0,0 0 0,4-22 0,-4 31 0,2-11 0,1 1 0,0-1 0,1 1 0,1 0 0,0 0 0,1 1 0,0-1 0,11-15 0,-13 22 0,1 1 0,0-1 0,0 1 0,1 0 0,0 0 0,0 1 0,1-1 0,-1 1 0,1 1 0,0-1 0,0 1 0,1 1 0,-1-1 0,1 1 0,0 0 0,9-1 0,-15 3 0,0 1 0,-1 0 0,1 0 0,-1 0 0,1 0 0,-1 0 0,1 0 0,-1 0 0,1 0 0,-1 1 0,1-1 0,-1 1 0,1-1 0,-1 1 0,1-1 0,-1 1 0,0 0 0,1 0 0,-1 0 0,2 1 0,0 1 0,-1 0 0,1 0 0,-1 0 0,0 0 0,0 0 0,0 0 0,-1 1 0,3 4 0,1 9 0,0 0 0,4 34 0,-7-39 0,1 5 0,-1-1 0,0 1 0,-2-1 0,-1 28 0,1-40 0,0-1 0,-1 1 0,0-1 0,1 1 0,-1-1 0,0 0 0,-1 1 0,1-1 0,0 0 0,-1 0 0,0 0 0,0 0 0,0 0 0,0 0 0,0 0 0,-1-1 0,1 1 0,-1-1 0,1 0 0,-1 0 0,0 0 0,0 0 0,0 0 0,0 0 0,-1-1 0,1 0 0,0 1 0,-4 0 0,-2 0 0,1-1 0,0 0 0,0 0 0,0-1 0,-1 1 0,1-2 0,0 1 0,0-1 0,-1-1 0,-14-4 0,20 5 0,0 0 0,0-1 0,1 1 0,-1-1 0,0 0 0,1 0 0,-1 1 0,1-2 0,0 1 0,0 0 0,0 0 0,0-1 0,0 1 0,0-1 0,1 0 0,-1 1 0,1-1 0,0 0 0,0 0 0,0 0 0,0 0 0,0 0 0,0 0 0,1 0 0,0 0 0,-1 0 0,1-1 0,1 1 0,-1 0 0,0 0 0,2-5 0,-1 3 0,0 1 0,1-1 0,0 0 0,0 0 0,0 1 0,1-1 0,-1 1 0,1 0 0,0 0 0,0 0 0,1 0 0,-1 0 0,1 1 0,0 0 0,0-1 0,0 1 0,9-4 0,-1 0 0,1 0 0,0 1 0,0 0 0,0 1 0,17-3 0,-29 8 0,0-1 0,0 1 0,0 0 0,0 0 0,0 0 0,0 0 0,0 0 0,0 0 0,1 0 0,-1 0 0,0 0 0,0 0 0,0 1 0,0-1 0,0 0 0,0 1 0,0-1 0,0 1 0,0-1 0,0 1 0,0-1 0,-1 1 0,1 0 0,0-1 0,0 1 0,1 1 0,-1 1 0,1-1 0,-1 1 0,0-1 0,0 1 0,0 0 0,0 0 0,0 0 0,-1-1 0,1 1 0,-1 3 0,1 10 0,-1-1 0,-3 30 0,2-41 0,1 0 0,-1 1 0,0-1 0,0 0 0,-1 1 0,1-1 0,-1 0 0,0 0 0,0 0 0,0 0 0,-1 0 0,1-1 0,-1 1 0,0-1 0,0 0 0,0 0 0,-1 0 0,1 0 0,-1 0 0,1 0 0,-1-1 0,0 0 0,-8 4 0,4-3 0,-1 0 0,1-1 0,-1 0 0,0 0 0,0-1 0,1 0 0,-1 0 0,0-1 0,0 0 0,-16-3 0,24 3 0,1 0 0,0 0 0,-1 0 0,1 0 0,-1 0 0,1-1 0,-1 1 0,1 0 0,0 0 0,-1 0 0,1 0 0,-1-1 0,1 1 0,0 0 0,-1 0 0,1-1 0,0 1 0,-1 0 0,1-1 0,0 1 0,-1 0 0,1-1 0,0 1 0,0 0 0,-1-1 0,1 1 0,0-1 0,0 1 0,0-1 0,0 1 0,-1 0 0,1-1 0,6-15 0,19-11 0,-16 20 0,2 1 0,-1 0 0,1 0 0,-1 2 0,2-1 0,20-5 0,73-10 0,-96 19 0,1 0 0,-10 3 0,-16 6 0,-29 9 0,27-11 0,-31 8 0,43-16 0,11-3 0,12-6 0,22-6 0,2 2 0,82-21 0,-111 35 0,-11 5 0,-20 12 0,-35 18 0,43-28 0,-1 2 0,-1-1 0,0 0 0,-1-1 0,-16 6 0,30-12 0,-1 0 0,1 0 0,-1 0 0,1 0 0,-1 0 0,1 1 0,-1-1 0,1 0 0,-1 0 0,1 0 0,-1-1 0,1 1 0,-1 0 0,1 0 0,-1 0 0,1 0 0,0 0 0,-1 0 0,1-1 0,-1 1 0,1 0 0,-1 0 0,1-1 0,0 1 0,-1 0 0,1-1 0,0 1 0,-1 0 0,1-1 0,0 1 0,-1-1 0,1 1 0,0 0 0,-1-2 0,-1-20 0,11-25 0,-1 26 0,0-1 0,1 1 0,0 0 0,2 1 0,23-32 0,-34 51 0,0 0 0,0 1 0,1-1 0,-1 0 0,0 1 0,1-1 0,-1 0 0,1 1 0,-1-1 0,1 1 0,-1-1 0,1 1 0,-1-1 0,1 1 0,-1-1 0,1 1 0,0 0 0,-1-1 0,1 1 0,0 0 0,-1-1 0,1 1 0,0 0 0,0 0 0,1 0 0,0 16 0,-11 36 0,8-51 0,-8 36 0,-2-1 0,-1 0 0,-26 50 0,105-231 0,-7 34 0,-83 186 0,17-57 0,-2 0 0,0-1 0,0 0 0,-2 0 0,0-1 0,-1 0 0,0 0 0,-20 19 0,31-35 0,-1 1 0,0 0 0,1-1 0,-1 1 0,1-1 0,-1 1 0,0-1 0,1 1 0,-1-1 0,0 1 0,0-1 0,1 0 0,-1 1 0,0-1 0,0 0 0,0 0 0,1 0 0,-1 0 0,0 1 0,0-1 0,0 0 0,0 0 0,1-1 0,-1 1 0,0 0 0,-1 0 0,1-1 0,0 0 0,0 0 0,1 0 0,-1 1 0,0-1 0,1 0 0,-1 0 0,0 0 0,1 0 0,-1 0 0,1-1 0,-1 1 0,1 0 0,0 0 0,0 0 0,-1-2 0,0-9 0,0 1 0,1-1 0,0-11 0,1 14 0,-2-4 0,1 0 0,1-1 0,0 1 0,1 0 0,1 0 0,0 0 0,0 0 0,9-17 0,-18 67 0,-64 176 0,40-125 0,30-88 0,0 0 0,0 0 0,0 0 0,0 0 0,0 1 0,0-1 0,0 0 0,0 0 0,0 0 0,0 0 0,0 1 0,0-1 0,0 0 0,0 0 0,0 0 0,0 0 0,0 0 0,0 1 0,0-1 0,0 0 0,0 0 0,0 0 0,0 0 0,0 0 0,0 1 0,0-1 0,0 0 0,0 0 0,0 0 0,-1 0 0,1 0 0,0 0 0,0 1 0,0-1 0,0 0 0,0 0 0,0 0 0,-1 0 0,1 0 0,0 0 0,0 0 0,0 0 0,0 0 0,0 0 0,-1 0 0,1 0 0,0 0 0,0 0 0,0 0 0,0 0 0,0 0 0,-1 0 0,1 0 0,0 0 0,0 0 0,0 0 0,0 0 0,0 0 0,-1 0 0,-1-14 0,1-32 0,1 36 0,-4-281 0,5 351 0,1-22 0,-2-1 0,-2 1 0,-12 69 0,12-103 0,0-16 0,3-21 0,2 11 0,1-1 0,0 1 0,2 0 0,1 1 0,0-1 0,2 2 0,0-1 0,19-29 0,-52 98 0,9-16 0,-80 140 0,87-161 0,10-19 0,11-22 0,15-15 0,2 2 0,45-52 0,-64 83 0,-17 21 0,-18 22 0,5-13 0,0-1 0,-1-1 0,-1-1 0,-29 17 0,39-30 0,15-11 0,14-14 0,-5 8 0,1 1 0,0 1 0,27-19 0,-36 31 0,-13 11 0,-15 13 0,6-8 0,10-9 0,0 0 0,0 0 0,0-1 0,0 0 0,-11 5 0,18-10 0,-1 0 0,1 0 0,0 0 0,0 0 0,0 1 0,-1-1 0,1 0 0,0 0 0,0 0 0,0 0 0,-1 0 0,1 0 0,0 0 0,0 0 0,0 0 0,-1 0 0,1 0 0,0 0 0,0 0 0,0 0 0,-1 0 0,1-1 0,0 1 0,0 0 0,0 0 0,0 0 0,-1 0 0,1 0 0,0 0 0,0 0 0,0-1 0,0 1 0,-1 0 0,1 0 0,0 0 0,0 0 0,0-1 0,0 1 0,0 0 0,0 0 0,0 0 0,0 0 0,-1-1 0,1 1 0,0 0 0,1-15 0,8-11 0,-4 17 0,1 1 0,0 0 0,1 0 0,-1 0 0,1 1 0,12-9 0,-19 16 0,0 0 0,0 0 0,0 0 0,0 0 0,0 0 0,0 0 0,0 0 0,0 1 0,0-1 0,0 0 0,0 0 0,0 0 0,0 0 0,0 0 0,0 0 0,0 0 0,0 0 0,0 0 0,0 0 0,0 0 0,0 0 0,0 0 0,0 0 0,0 0 0,0 0 0,0 1 0,0-1 0,0 0 0,1 0 0,-1 0 0,0 0 0,0 0 0,0 0 0,0 0 0,0 0 0,0 0 0,0 0 0,0 0 0,0 0 0,0 0 0,0 0 0,0 0 0,0 0 0,0 0 0,1 0 0,-1 0 0,0 0 0,0 0 0,0 0 0,0 0 0,0 0 0,0 0 0,0 0 0,0 0 0,0 0 0,0 0 0,0 0 0,0 0 0,0-1 0,0 1 0,0 0 0,1 0 0,-1 0 0,-3 10 0,-7 13 0,-6 8 0,-2-1 0,0 0 0,-2-1 0,-26 28 0,62-76 0,-2 1 0,14-24 0,2-4 0,-28 43 0,21-28 0,-2-2 0,23-43 0,-44 75 0,0 0 0,1 0 0,-1 0 0,0 0 0,1 0 0,-1 1 0,1-1 0,-1 0 0,1 0 0,-1 0 0,1 0 0,0 1 0,-1-1 0,1 0 0,0 1 0,-1-1 0,1 1 0,0-1 0,0 1 0,0-1 0,0 1 0,0-1 0,-1 1 0,1 0 0,0-1 0,0 1 0,0 0 0,0 0 0,0 0 0,0 0 0,1 0 0,0 0 0,0 1 0,0 0 0,-1 0 0,1 1 0,0-1 0,-1 0 0,1 0 0,-1 1 0,0-1 0,1 1 0,-1-1 0,0 1 0,2 3 0,3 6 0,0-1 0,-1 1 0,0 0 0,3 14 0,-6-19 0,-1 0 0,0 0 0,0 0 0,0 1 0,-1 11 0,0-16 0,-1 0 0,1 0 0,0 0 0,-1 0 0,1 0 0,-1-1 0,0 1 0,0 0 0,1 0 0,-1 0 0,0-1 0,-1 1 0,1-1 0,0 1 0,0-1 0,-1 1 0,1-1 0,-1 1 0,1-1 0,-1 0 0,1 0 0,-4 2 0,5-3 0,-1 0 0,1 0 0,0 0 0,0 0 0,-1 0 0,1 0 0,0 0 0,-1 0 0,1 0 0,0 1 0,0-1 0,-1 0 0,1 0 0,0 0 0,0-1 0,-1 1 0,1 0 0,0 0 0,-1 0 0,1 0 0,0 0 0,0 0 0,-1 0 0,1 0 0,0-1 0,0 1 0,-1 0 0,1 0 0,0 0 0,0 0 0,0-1 0,-1 1 0,1 0 0,0 0 0,0-1 0,0 1 0,0 0 0,0 0 0,-1-1 0,1 1 0,0 0 0,0 0 0,0-1 0,0 1 0,0 0 0,0 0 0,0-1 0,0 1 0,0 0 0,0-1 0,0 1 0,0 0 0,0 0 0,0-1 0,0 1 0,0 0 0,1 0 0,-1-1 0,0 1 0,0 0 0,0 0 0,0-1 0,0 1 0,1 0 0,5-21 0,5-4 0,1 1 0,1 0 0,20-29 0,-33 53 0,0 1 0,0-1 0,0 0 0,0 0 0,0 0 0,0 0 0,-1 0 0,1 0 0,0 0 0,0 0 0,0 0 0,0 0 0,0 0 0,0 0 0,0 0 0,-1 0 0,1 0 0,0 0 0,0 0 0,0 0 0,0 0 0,0 0 0,0 0 0,0-1 0,-1 1 0,1 0 0,0 0 0,0 0 0,0 0 0,0 0 0,0 0 0,0 0 0,0 0 0,0 0 0,0 0 0,0-1 0,-1 1 0,1 0 0,0 0 0,0 0 0,0 0 0,0 0 0,0 0 0,0 0 0,0-1 0,0 1 0,0 0 0,0 0 0,0 0 0,0 0 0,0 0 0,0 0 0,0 0 0,0-1 0,0 1 0,0 0 0,0 0 0,0 0 0,1 0 0,-1 0 0,0 0 0,0 0 0,0-1 0,0 1 0,0 0 0,0 0 0,-17 5 0,-21 11 0,10 2 0,-47 36 0,24-16 0,43-35 0,16-14 0,16-14 0,-9 15 0,2 0 0,0 1 0,0 1 0,0 0 0,1 2 0,0 0 0,38-7 0,-27 6 0,-87 51 0,-81 44 0,181-126 0,38-35 0,-77 73 0,-5 4 0,-8 7 0,-4-6 0,0 0 0,0-1 0,0-1 0,-1-1 0,1 0 0,-1 0 0,-24-2 0,-16 3 0,-35 11 0,117-38 0,48-26 0,64-47 0,-123 84 0,-2-1 0,1 0 0,-2 0 0,0-2 0,-1 1 0,16-27 0,-36 124 0,6-65 0,1 0 0,0 0 0,2 0 0,0 0 0,4 24 0,-4-39 0,0 0 0,0 0 0,1 1 0,-1-1 0,1 0 0,-1 0 0,1 0 0,0 0 0,0-1 0,0 1 0,0 0 0,0-1 0,0 1 0,0-1 0,0 0 0,1 0 0,-1 0 0,1 0 0,2 1 0,52 12 0,-51-13 0,2 1 0,-3-1 0,1 1 0,0-1 0,0 0 0,-1-1 0,1 1 0,0-1 0,0 0 0,0-1 0,0 1 0,0-1 0,6-2 0,-10 1 0,-1 1 0,0-1 0,0 1 0,0-1 0,0 0 0,0 0 0,0 1 0,0-1 0,0 0 0,-1 0 0,1 0 0,-1 0 0,1 0 0,-1 0 0,0 0 0,0 0 0,0 0 0,0 0 0,-1-3 0,1-2 0,0 1 0,-1 0 0,0-1 0,-4-11 0,4 15 0,-1 1 0,1 0 0,0-1 0,-1 1 0,1 0 0,-1 0 0,0 0 0,1 0 0,-1 0 0,0 0 0,0 0 0,-1 0 0,1 1 0,0-1 0,0 1 0,-1 0 0,1 0 0,-4-2 0,0 2 0,0-1 0,0 1 0,0 0 0,1 1 0,-1 0 0,0-1 0,0 2 0,-6 0 0,-7 2 0,1 1 0,-1 0 0,1 2 0,-23 9 0,23-6 0,0 0 0,0 1 0,0 0 0,1 2 0,-18 16 0,29-23 0,0 0 0,0 0 0,1 1 0,0-1 0,0 1 0,1 1 0,0-1 0,0 0 0,0 1 0,1 0 0,0 0 0,0 0 0,1 0 0,0 1 0,0-1 0,0 1 0,0 8 0,2-12 0,1 0 0,-1 0 0,0-1 0,1 1 0,0 0 0,0-1 0,0 1 0,0 0 0,1-1 0,-1 1 0,1-1 0,0 0 0,0 0 0,0 1 0,5 4 0,-3-4 0,1 0 0,0 0 0,-1-1 0,1 0 0,0 1 0,1-2 0,-1 1 0,0-1 0,9 3 0,1-1 0,1 0 0,0-2 0,0 0 0,0 0 0,0-2 0,27-1 0,-16-2 0,0-1 0,0-1 0,-1-1 0,0-2 0,0 0 0,0-2 0,-1-1 0,-1-1 0,30-19 0,-43 24 0,0 0 0,0-1 0,-1-1 0,0 0 0,-1 0 0,0-1 0,0 0 0,-1-1 0,0 0 0,-1 0 0,-1 0 0,1-1 0,-2 0 0,0 0 0,0-1 0,-1 1 0,-1-1 0,0 0 0,0 0 0,0-25 0,-3 36 0,0 0 0,0 0 0,0 0 0,0 0 0,0 0 0,0 0 0,-1 0 0,1 0 0,-1 0 0,1 0 0,-1 0 0,0 1 0,0-1 0,-1-2 0,1 3 0,1 1 0,-1-1 0,1 1 0,-1 0 0,0-1 0,1 1 0,-1 0 0,1-1 0,-1 1 0,0 0 0,0 0 0,1 0 0,-1-1 0,0 1 0,1 0 0,-1 0 0,0 0 0,1 0 0,-1 0 0,0 1 0,0-1 0,1 0 0,-1 0 0,0 0 0,1 0 0,-2 1 0,-4 2 0,-1 1 0,1 0 0,0 0 0,0 1 0,0 0 0,-5 5 0,-33 32 0,1 1 0,3 3 0,1 1 0,3 1 0,-35 62 0,79-129 0,0 1 0,-2-1 0,0 0 0,-1 0 0,4-39 0,-5 31 0,-3 0 0,0 0 0,-1 0 0,-7-42 0,6 61 0,0 2 0,0-1 0,0 1 0,-1 0 0,1 0 0,-4-6 0,5 12 0,-1-1 0,1 0 0,0 0 0,-1 0 0,1 1 0,-1-1 0,0 0 0,1 0 0,-1 1 0,0-1 0,1 1 0,-1-1 0,0 0 0,0 1 0,1-1 0,-1 1 0,0 0 0,0-1 0,0 1 0,0 0 0,1-1 0,-1 1 0,0 0 0,0 0 0,0 0 0,0 0 0,0 0 0,0 0 0,0 0 0,0 0 0,0 0 0,0 0 0,1 1 0,-1-1 0,0 0 0,0 1 0,0-1 0,0 0 0,0 1 0,0 0 0,-19 11 0,2 0 0,-1 1 0,2 1 0,-22 21 0,-59 70 0,80-84 0,1 0 0,1 1 0,-24 44 0,38-70 0,0-12 0,1-23 0,-4-65 0,-1-26 0,8 141 0,0 1 0,1-1 0,0 0 0,1 0 0,7 14 0,-7-16 0,-1 0 0,1 0 0,-1 1 0,-1-1 0,1 1 0,0 16 0,-2-23 0,-1 0 0,0 0 0,-1 0 0,1 0 0,0-1 0,-1 1 0,0 0 0,1 0 0,-1 0 0,0 0 0,-1-1 0,1 1 0,0 0 0,-1-1 0,0 0 0,1 1 0,-1-1 0,0 0 0,0 0 0,0 1 0,-1-2 0,-3 4 0,6-5 0,-1 1 0,0 0 0,0 0 0,0 0 0,-1 0 0,1 0 0,0 0 0,0-1 0,-1 1 0,1 0 0,-1-1 0,1 1 0,0-1 0,-1 1 0,1-1 0,-1 0 0,1 0 0,-1 0 0,1 0 0,-1 0 0,1 0 0,-1 0 0,1 0 0,-1-1 0,1 1 0,-1 0 0,-1-2 0,1 2 0,0 0 0,0 0 0,0 0 0,0 0 0,0 0 0,1 0 0,-1 0 0,0 0 0,0 1 0,0-1 0,0 1 0,0 0 0,0-1 0,1 1 0,-4 2 0,-30 19 0,23-14 0,-17 12 0,17-11 0,0-1 0,-1 0 0,0-1 0,0 0 0,-17 5 0,29-12 0,-1 0 0,1 0 0,0 0 0,-1 0 0,1 0 0,0 0 0,0 0 0,-1 0 0,1-1 0,0 1 0,0-1 0,0 1 0,-1-1 0,1 1 0,0-1 0,0 0 0,0 1 0,0-1 0,0 0 0,0 0 0,0 0 0,0 0 0,0 0 0,1 0 0,-1 0 0,0 0 0,1 0 0,-1 0 0,0-2 0,-18-45 0,13 31 0,4 10 0,-16-35 0,-10-45 0,24 74 0,1-1 0,1 1 0,0-1 0,1 1 0,0-1 0,1 1 0,1-1 0,2-15 0,1 20 0,-1 19 0,0 21 0,-4 3 0,-10 62 0,2-27 0,7-54 0,1-1 0,0 1 0,1 0 0,1 0 0,0-1 0,1 1 0,1-1 0,0 1 0,7 15 0,-10-30 0,0 0 0,0 0 0,0 0 0,0 0 0,0 0 0,0 0 0,0 0 0,0 0 0,0-1 0,0 1 0,0 0 0,0 0 0,0 0 0,1 0 0,-1 0 0,0 0 0,0 0 0,0 0 0,0 0 0,0 0 0,0 0 0,0 0 0,1 0 0,-1 0 0,0 0 0,0 0 0,0 0 0,0 0 0,0 0 0,0 0 0,0 0 0,1 0 0,-1 0 0,0 0 0,0 0 0,0 0 0,0 0 0,0 0 0,0 0 0,0 0 0,1 0 0,-1 0 0,0 0 0,0 0 0,0 0 0,0 0 0,0 0 0,0 0 0,0 1 0,0-1 0,0 0 0,0 0 0,0 0 0,1 0 0,-1 0 0,0 0 0,0 0 0,0 0 0,0 1 0,0-1 0,0 0 0,0 0 0,0 0 0,0 0 0,0 0 0,3-16 0,0-22 0,-3 4 0,-6-140 0,10 213 0,-2-1 0,-1 1 0,-2 0 0,-2 0 0,-1-1 0,-15 60 0,19-98 0,0 0 0,0 0 0,0 0 0,0 0 0,0 0 0,0 0 0,-1 0 0,1 0 0,0-1 0,0 1 0,0 0 0,0 0 0,0 0 0,0 0 0,0 0 0,0 0 0,-1 0 0,1 0 0,0 0 0,0 0 0,0 0 0,0 0 0,0 0 0,0 0 0,-1 0 0,1 0 0,0 0 0,0 0 0,0 0 0,0 0 0,0 0 0,0 0 0,-1 0 0,1 0 0,0 0 0,0 0 0,0 0 0,0 0 0,0 0 0,0 0 0,0 1 0,0-1 0,-1 0 0,1 0 0,0 0 0,0 0 0,0 0 0,0 0 0,0 0 0,0 0 0,0 1 0,0-1 0,0 0 0,0 0 0,0 0 0,0 0 0,0 0 0,0 0 0,0 0 0,0 1 0,-6-21 0,-3-27 0,7 31 0,-59-365 0,104 641 0,-22-120 0,-21-140 0,0 0 0,0 0 0,0 0 0,0 0 0,0 1 0,0-1 0,0 0 0,0 0 0,0 0 0,0 0 0,0 0 0,0 0 0,0 1 0,0-1 0,0 0 0,0 0 0,0 0 0,0 0 0,0 0 0,0 1 0,0-1 0,0 0 0,0 0 0,0 0 0,0 0 0,0 0 0,0 0 0,1 0 0,-1 0 0,0 1 0,0-1 0,0 0 0,0 0 0,0 0 0,0 0 0,0 0 0,1 0 0,-1 0 0,0 0 0,0 0 0,0 0 0,0 0 0,0 0 0,0 0 0,1 0 0,-1 0 0,0 0 0,0 0 0,0 0 0,0 0 0,0 0 0,1 0 0,-1 0 0,0 0 0,0 0 0,0 0 0,0 0 0,0 0 0,0 0 0,0-1 0,1 1 0,-1 0 0,0 0 0,0 0 0,0 0 0,0 0 0,9-14 0,7-20 0,-6 2 0,-1 0 0,-2 0 0,4-36 0,2-101 0,-11 146 0,-2 23 0,0 0 0,0 0 0,0 0 0,0 0 0,0 0 0,0 0 0,0 0 0,0 0 0,0 0 0,1 0 0,-1 0 0,0 0 0,0 0 0,0 0 0,0 0 0,0 0 0,0-1 0,0 1 0,0 0 0,0 0 0,0 0 0,0 0 0,3 18 0,1 28 0,-3 199 0,-1-524 0,-3 259 0,3 20 0,-1 0 0,1 0 0,0 0 0,0 0 0,0 0 0,-1 0 0,1 0 0,0 0 0,0 0 0,-1 0 0,1 0 0,0 0 0,0 0 0,-1 0 0,1 0 0,0 0 0,0 0 0,0 0 0,-1 1 0,1-1 0,0 0 0,0 0 0,0 0 0,-1 0 0,1 0 0,0 1 0,0-1 0,0 0 0,0 0 0,0 0 0,-1 0 0,1 1 0,0-1 0,0 0 0,0 0 0,0 0 0,0 1 0,0-1 0,0 1 0,-17 37 0,13-28 0,-96 264 0,100-274 0,0 0 0,0 0 0,0 0 0,0 0 0,0 0 0,0 0 0,0 0 0,0 0 0,0 0 0,0 0 0,0 0 0,-1 0 0,1 0 0,0 0 0,0 0 0,0 0 0,0 0 0,0 0 0,0 0 0,0 0 0,0 0 0,0 0 0,0 0 0,0 0 0,0 0 0,0 0 0,0 0 0,0 0 0,-1 0 0,1 0 0,0 0 0,0 0 0,0 0 0,2-14 0,4-18 0,69-230 0,-75 263 0,0-1 0,0 0 0,0 0 0,0 0 0,1 0 0,-1 0 0,0 0 0,0 0 0,0 0 0,0 0 0,0 0 0,0 0 0,1 0 0,-1 0 0,0 1 0,0-1 0,0 0 0,0 0 0,0 0 0,1 0 0,-1 0 0,0 0 0,0 0 0,0-1 0,0 1 0,0 0 0,1 0 0,-1 0 0,0 0 0,0 0 0,0 0 0,0 0 0,0 0 0,0 0 0,0 0 0,1 0 0,-1 0 0,0 0 0,0-1 0,0 1 0,0 0 0,0 0 0,0 0 0,0 0 0,0 0 0,0 0 0,0-1 0,0 1 0,1 0 0,-1 0 0,0 0 0,0 0 0,0 0 0,0 0 0,0-1 0,0 1 0,0 0 0,0 0 0,0 0 0,0 0 0,0 0 0,-1-1 0,6 20 0,-1 25 0,-5 136 0,3-234 0,0 32 0,-1 1 0,-1-1 0,-2 1 0,-3-23 0,5 44 0,0-1 0,0 0 0,0 0 0,-1 1 0,1-1 0,0 0 0,0 1 0,-1-1 0,1 0 0,-1 1 0,1-1 0,0 0 0,-1 1 0,1-1 0,-1 1 0,0-1 0,1 1 0,-1-1 0,1 1 0,-1-1 0,0 1 0,1 0 0,-1-1 0,0 1 0,1 0 0,-1-1 0,0 1 0,0 0 0,1 0 0,-1 0 0,0 0 0,0 0 0,1 0 0,-1 0 0,0 0 0,0 0 0,1 0 0,-1 0 0,0 0 0,0 1 0,1-1 0,-1 0 0,0 1 0,1-1 0,-1 0 0,0 1 0,1-1 0,-1 1 0,1-1 0,-1 1 0,0-1 0,0 1 0,-4 3 0,0 0 0,0 0 0,0 1 0,-7 8 0,6-5 0,1 0 0,-1 1 0,2-1 0,-1 1 0,1 0 0,0 0 0,1 1 0,0-1 0,1 1 0,0-1 0,-2 21 0,4-30 0,0 0 0,0 0 0,0 1 0,0-1 0,0 0 0,0 0 0,0 1 0,0-1 0,0 0 0,0 0 0,0 1 0,0-1 0,0 0 0,0 0 0,0 1 0,0-1 0,0 0 0,0 0 0,0 0 0,0 1 0,0-1 0,1 0 0,-1 0 0,0 1 0,0-1 0,0 0 0,0 0 0,0 0 0,1 0 0,-1 1 0,0-1 0,0 0 0,0 0 0,1 0 0,-1 0 0,0 0 0,1 1 0,6-8 0,8-14 0,-1-7 0,-1 0 0,13-45 0,9-21 0,-35 94 0,0 0 0,0 1 0,0-1 0,0 0 0,1 0 0,-1 0 0,0 0 0,0 0 0,0 0 0,0 0 0,0 0 0,0 0 0,0 0 0,0 0 0,0 0 0,0 0 0,0 0 0,0 0 0,0 0 0,0 0 0,1 0 0,-1 0 0,0 0 0,0 0 0,0 0 0,0 0 0,0 0 0,0 0 0,0 0 0,0 0 0,0 0 0,0 0 0,0 0 0,1 0 0,-1 0 0,0 0 0,0 0 0,0 0 0,0 0 0,0 0 0,0 0 0,0 0 0,0 0 0,0 0 0,0 0 0,0 0 0,0 0 0,0 0 0,0 0 0,0-1 0,0 1 0,1 0 0,-1 0 0,0 0 0,0 0 0,0 0 0,0 0 0,1 13 0,-2 17 0,-10 45 0,-3 0 0,-37 115 0,47-288 0,5-175 0,-5 372 0,-30 168 0,31-257 0,0-10 0,-2-20 0,-3-37 0,1-298 0,13 498 0,-6 67 0,-26-477 0,12 353 0,2-7 0,-34 114 0,42-276 0,4 22 0,3-71 0,-2 125 0,2 7 0,4 15 0,4 23 0,-7-10 0,-1 43 0,2 15 0,9-128 0,15-119 0,-31 254 0,0-58 0,2-19 0,-1 0 0,-5 28 0,-5-87 0,8 18 0,-30-182 0,35 228 0,-1 0 0,-2 0 0,-2 26 0,1-43 0,-2-11 0,-5-27 0,-3-4 0,1 73 0,-8 125 0,19-160 0,0 0 0,0 1 0,0-1 0,0 0 0,0 0 0,0 0 0,0 1 0,0-1 0,0 0 0,1 0 0,-1 0 0,0 1 0,0-1 0,0 0 0,0 0 0,0 1 0,0-1 0,-1 0 0,1 0 0,0 0 0,0 1 0,0-1 0,0 0 0,0 0 0,0 0 0,0 1 0,0-1 0,0 0 0,-1 0 0,1 0 0,0 1 0,0-1 0,0 0 0,0 0 0,-1 0 0,1 0 0,0 0 0,0 1 0,0-1 0,-1 0 0,1 0 0,0 0 0,0 0 0,0 0 0,-1 0 0,1 0 0,0 0 0,0 0 0,-1 0 0,-6-12 0,-5-23 0,4 1 0,2 0 0,1-1 0,0-51 0,7 104 0,0-1 0,1 1 0,1-1 0,12 33 0,-13-43 0,4 8-111,1-12 260,7-20-331,-6 4-1039,-4 7-5605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30.6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0 224 24575,'6'-1'0,"1"0"0,-1-1 0,1 0 0,-1 0 0,0 0 0,9-6 0,5 0 0,22-10 0,42-14 0,-76 29 0,0 1 0,1 0 0,-1 0 0,1 1 0,0 1 0,-1-1 0,17 2 0,-24-1 0,1 0 0,-1 1 0,0-1 0,0 0 0,0 0 0,1 1 0,-1-1 0,0 0 0,0 1 0,0-1 0,0 1 0,0 0 0,0-1 0,0 1 0,2 1 0,-3-2 0,0 1 0,0-1 0,0 1 0,0-1 0,0 0 0,0 1 0,0-1 0,0 1 0,0-1 0,0 0 0,0 1 0,0-1 0,0 1 0,0-1 0,0 0 0,0 1 0,0-1 0,0 0 0,0 1 0,-1-1 0,1 1 0,0-1 0,0 0 0,0 1 0,-1-1 0,1 0 0,0 1 0,-1-1 0,1 0 0,-3 3 0,0 0 0,-1-1 0,1 1 0,-1-1 0,1 0 0,-1 0 0,-4 1 0,-6 4 0,9-5 0,0 1 0,-1-1 0,1 0 0,0-1 0,-12 3 0,17-4 0,-1-1 0,0 1 0,1 0 0,-1 0 0,0-1 0,1 1 0,-1 0 0,1-1 0,-1 1 0,0-1 0,1 1 0,-1-1 0,1 1 0,-1-1 0,1 1 0,0-1 0,-1 1 0,1-1 0,-1 0 0,1 1 0,0-1 0,0 0 0,-1 1 0,1-1 0,0 0 0,0 1 0,0-1 0,0 0 0,0 1 0,0-1 0,0 0 0,0 1 0,0-1 0,0 0 0,0 0 0,0 1 0,1-2 0,3-29 0,-3 31 0,2-13 0,1 0 0,0 0 0,1 0 0,12-21 0,-14 30 0,-1 0 0,1-1 0,0 1 0,0 0 0,0 0 0,1 0 0,-1 1 0,1-1 0,0 1 0,0 0 0,0 0 0,1 0 0,-1 1 0,0-1 0,1 1 0,5-1 0,-9 2 0,1 1 0,-1 0 0,1 1 0,-1-1 0,1 0 0,-1 0 0,1 1 0,-1-1 0,1 0 0,-1 1 0,1 0 0,-1-1 0,0 1 0,1 0 0,-1-1 0,0 1 0,0 0 0,0 0 0,1 0 0,-1 0 0,0 1 0,0-1 0,0 0 0,-1 0 0,1 1 0,0-1 0,0 0 0,-1 1 0,2 1 0,16 48 0,-16-44 0,6 22 0,-1 0 0,-1 1 0,3 53 0,-9-83 0,0 1 0,0-1 0,0 1 0,0-1 0,1 1 0,-1 0 0,0-1 0,0 1 0,0-1 0,-1 1 0,1-1 0,0 1 0,0 0 0,0-1 0,0 1 0,0-1 0,-1 1 0,1-1 0,0 1 0,-1-1 0,1 1 0,0-1 0,-1 1 0,1-1 0,0 0 0,-1 1 0,0 0 0,-10-9 0,-10-25 0,9 12 0,0-1 0,2 0 0,1 0 0,-9-35 0,17 56 0,1 0 0,0 1 0,0-1 0,-1 0 0,1 1 0,0-1 0,0 0 0,0 1 0,0-1 0,0 0 0,0 1 0,0-1 0,0 0 0,0 0 0,0 1 0,0-1 0,0 0 0,1 1 0,-1-1 0,0 0 0,0 1 0,1-1 0,-1 1 0,0-1 0,1 0 0,-1 1 0,1-1 0,0 0 0,0 1 0,0 0 0,0 0 0,0 0 0,0 0 0,0 0 0,0 0 0,0 0 0,0 0 0,1 1 0,-1-1 0,0 0 0,0 1 0,-1-1 0,1 1 0,0-1 0,2 2 0,40 31 0,-39-30 0,12 10 0,-10-9 0,1 1 0,-1 0 0,0 0 0,0 1 0,-1-1 0,1 1 0,-1 0 0,-1 1 0,8 12 0,-12-18 0,1-1 0,-1 1 0,0-1 0,0 1 0,0 0 0,0-1 0,0 1 0,0-1 0,0 1 0,0-1 0,0 1 0,0 0 0,-1-1 0,1 1 0,0-1 0,0 1 0,0-1 0,-1 1 0,1-1 0,0 1 0,-1-1 0,1 1 0,0-1 0,-1 0 0,1 1 0,-1-1 0,1 1 0,-1-1 0,0 1 0,-21 6 0,15-6 0,1-1 0,-1 0 0,0 0 0,-12-2 0,16 1 0,-1-1 0,1 0 0,-1 1 0,1-1 0,0-1 0,-1 1 0,1 0 0,0-1 0,1 0 0,-1 1 0,0-1 0,1 0 0,-1-1 0,1 1 0,0 0 0,0-1 0,1 1 0,-1-1 0,1 1 0,-2-7 0,2 8 0,0 0 0,0 0 0,1-1 0,-1 1 0,1 0 0,-1-1 0,1 1 0,0-1 0,0 1 0,0 0 0,0-1 0,1 1 0,-1-1 0,1 1 0,-1 0 0,1-1 0,0 1 0,0 0 0,0 0 0,0 0 0,0-1 0,0 1 0,1 0 0,-1 0 0,1 1 0,-1-1 0,1 0 0,0 1 0,0-1 0,0 0 0,-1 1 0,2 0 0,2-2 0,-4 3 0,0 0 0,-1 0 0,1 0 0,0 0 0,-1 0 0,1 0 0,-1 0 0,1 0 0,0 1 0,-1-1 0,1 0 0,0 0 0,-1 1 0,1-1 0,-1 0 0,1 1 0,-1-1 0,1 1 0,-1-1 0,1 0 0,-1 1 0,0-1 0,1 1 0,-1-1 0,1 1 0,-1 0 0,0-1 0,0 1 0,1-1 0,-1 1 0,0 0 0,0-1 0,0 1 0,0 0 0,1-1 0,-1 1 0,0 1 0,5 29 0,-5-28 0,1 5 0,0 0 0,-1 0 0,1 0 0,-2 0 0,1 0 0,-4 12 0,4-17 0,-1-1 0,0 0 0,1 0 0,-1 0 0,0 0 0,-1 0 0,1 0 0,0 0 0,0 0 0,-1-1 0,1 1 0,-1 0 0,0-1 0,1 1 0,-1-1 0,0 0 0,0 0 0,0 1 0,0-1 0,0 0 0,0-1 0,0 1 0,0 0 0,0-1 0,-1 1 0,1-1 0,0 1 0,-3-1 0,3 0 0,1 0 0,-1-1 0,0 1 0,0-1 0,1 1 0,-1-1 0,0 1 0,1-1 0,-1 0 0,1 0 0,-1 0 0,1 0 0,-1 0 0,1 0 0,0 0 0,-1-1 0,1 1 0,0 0 0,0-1 0,0 1 0,-1-2 0,-20-37 0,19 35 0,-22-56 0,24 58 0,0-1 0,0 0 0,0 0 0,0 1 0,1-1 0,-1 0 0,1 0 0,0 0 0,0 0 0,0 0 0,1 1 0,-1-1 0,1 0 0,2-6 0,-2 9 0,0 0 0,-1 0 0,1 0 0,0 0 0,0 0 0,0 1 0,0-1 0,0 0 0,0 0 0,0 1 0,0-1 0,0 0 0,0 1 0,0-1 0,1 1 0,-1 0 0,0-1 0,0 1 0,1 0 0,-1 0 0,0 0 0,0 0 0,1 0 0,-1 0 0,0 0 0,0 0 0,1 0 0,-1 1 0,0-1 0,0 0 0,0 1 0,1-1 0,-1 1 0,0-1 0,1 2 0,5 1 0,-1 0 0,0 1 0,0 0 0,10 8 0,-10-7 0,1 1 0,-1 0 0,-1 0 0,1 0 0,-1 1 0,0-1 0,0 1 0,-1 0 0,7 14 0,-11-20 0,0 0 0,0 0 0,0-1 0,0 1 0,0 0 0,0-1 0,0 1 0,0 0 0,0 0 0,0-1 0,-1 1 0,1 0 0,0-1 0,0 1 0,-1 0 0,1-1 0,0 1 0,-1 0 0,1-1 0,-1 1 0,1-1 0,-1 1 0,1-1 0,-1 1 0,1-1 0,-1 1 0,1-1 0,-1 1 0,0-1 0,1 0 0,-1 1 0,0-1 0,1 0 0,-1 0 0,0 1 0,1-1 0,-1 0 0,0 0 0,0 0 0,1 0 0,-2 0 0,0 0 0,0 1 0,0-1 0,0 0 0,0 0 0,1 0 0,-1-1 0,0 1 0,0 0 0,0-1 0,0 1 0,1-1 0,-1 0 0,0 1 0,1-1 0,-1 0 0,-2-2 0,-18-23-1365,9 8-5461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32.6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126 191 24575,'1'2'0,"-1"-1"0,0 1 0,0 0 0,0 0 0,0 0 0,0 0 0,-1-1 0,1 1 0,0 0 0,-1 0 0,1 0 0,-1-1 0,0 1 0,0 0 0,0-1 0,1 1 0,-1-1 0,-1 1 0,1-1 0,0 1 0,-3 1 0,2-2 0,-1 0 0,0 0 0,0 0 0,0-1 0,0 1 0,0-1 0,0 0 0,0 0 0,0 0 0,0 0 0,0-1 0,0 1 0,-4-2 0,1 1 0,0 0 0,0 0 0,0-1 0,1 0 0,-1 0 0,0-1 0,-6-4 0,11 7 0,0-1 0,0 0 0,0 1 0,0-1 0,0 0 0,0 0 0,0 0 0,1 0 0,-1 0 0,0 0 0,1 0 0,-1 0 0,0 0 0,1 0 0,0 0 0,-1-1 0,1 1 0,0 0 0,-1 0 0,1 0 0,0-1 0,0 1 0,0 0 0,0 0 0,0 0 0,0-1 0,1 1 0,-1 0 0,0 0 0,1 0 0,-1-1 0,0 1 0,1 0 0,-1 0 0,1 0 0,0 0 0,-1 0 0,1 0 0,0 0 0,0 0 0,0 0 0,-1 1 0,3-2 0,7-8 0,1 0 0,0 1 0,1 0 0,0 1 0,0 1 0,1 0 0,0 0 0,0 2 0,1-1 0,-1 2 0,1 0 0,0 0 0,0 1 0,21-1 0,-31 4 0,0 1 0,0-1 0,0 1 0,1 0 0,-1 0 0,0 0 0,0 1 0,-1-1 0,1 1 0,0 0 0,-1 0 0,1 1 0,-1-1 0,1 1 0,-1-1 0,0 1 0,0 0 0,0 0 0,-1 1 0,1-1 0,-1 0 0,0 1 0,1 0 0,-2-1 0,4 9 0,-1-3 0,0 0 0,-1 0 0,0 1 0,-1 0 0,0-1 0,0 1 0,-1 0 0,0 0 0,-1 0 0,-1 12 0,1-21 0,0 1 0,0-1 0,0 0 0,0 0 0,-1 1 0,1-1 0,0 0 0,-1 1 0,1-1 0,-1 0 0,1 0 0,-1 0 0,1 1 0,-1-1 0,0 0 0,0 0 0,1 0 0,-1 0 0,0 0 0,-1 1 0,1-2 0,0 0 0,0-1 0,1 1 0,-1 0 0,0 0 0,0 0 0,1 0 0,-1-1 0,0 1 0,1 0 0,-1-1 0,0 1 0,1 0 0,-1-1 0,0 1 0,1-1 0,-1 1 0,1-1 0,-1 0 0,1 1 0,-1-1 0,1 1 0,-1-2 0,-6-9 0,0 0 0,-8-21 0,13 28 0,-5-12 0,0 1 0,1-1 0,-6-33 0,11 45 0,0 0 0,0 0 0,1-1 0,-1 1 0,1 0 0,1-1 0,-1 1 0,0 0 0,1-1 0,0 1 0,0 0 0,0 0 0,1 0 0,-1 0 0,1 0 0,0 0 0,0 0 0,0 0 0,1 1 0,5-7 0,-7 9 0,0 0 0,0 0 0,0 1 0,0-1 0,0 0 0,0 1 0,0-1 0,0 1 0,0-1 0,0 1 0,1 0 0,-1-1 0,0 1 0,0 0 0,0 0 0,1 0 0,-1 0 0,0 0 0,0 0 0,1 0 0,1 1 0,0 0 0,0 0 0,0 0 0,0 0 0,-1 1 0,1-1 0,0 1 0,-1 0 0,5 3 0,-1 0 0,0 1 0,-1 0 0,0 1 0,1-1 0,-2 1 0,5 8 0,-9-14 0,0 0 0,1 1 0,-1-1 0,0 0 0,0 1 0,0-1 0,0 0 0,0 1 0,-1-1 0,1 1 0,0-1 0,-1 0 0,1 1 0,-1-1 0,1 0 0,-1 0 0,1 0 0,-1 1 0,0-1 0,0 0 0,0 0 0,0 0 0,0 0 0,0 0 0,0 0 0,0 0 0,0-1 0,0 1 0,0 0 0,0 0 0,-1-1 0,1 1 0,-2 0 0,-49 22 0,47-21 0,1 0 0,0-1 0,1 1 0,-1-1 0,0 0 0,1 0 0,-1-1 0,0 1 0,0-1 0,-4 0 0,7 0 0,-1 0 0,1-1 0,0 0 0,-1 1 0,1-1 0,-1 0 0,1 0 0,0 1 0,0-1 0,0 0 0,-1 0 0,1-1 0,0 1 0,0 0 0,0 0 0,1 0 0,-1-1 0,0 1 0,0 0 0,1-1 0,-1 1 0,0-1 0,1 1 0,-1-3 0,-9-42 0,10 43 0,-1 1 0,1 0 0,0-1 0,0 1 0,0-1 0,0 1 0,0 0 0,1-1 0,-1 1 0,1 0 0,-1-1 0,1 1 0,0 0 0,0 0 0,0-1 0,0 1 0,2-2 0,-2 4 0,0-1 0,0 1 0,0 0 0,-1 0 0,1 0 0,0 0 0,0 0 0,0 0 0,0 0 0,0 0 0,0 0 0,-1 0 0,1 0 0,0 0 0,0 1 0,0-1 0,0 0 0,0 1 0,-1-1 0,1 1 0,0-1 0,0 0 0,-1 1 0,1 0 0,0-1 0,-1 1 0,1-1 0,-1 1 0,2 1 0,21 23 0,-21-23 0,0 1 0,0-1 0,0 0 0,0 1 0,0-1 0,0 1 0,0 0 0,-1 0 0,1 0 0,-1-1 0,0 1 0,1 4 0,-2-6 0,-1 1 0,1-1 0,-1 0 0,1 0 0,-1 1 0,1-1 0,-1 0 0,0 0 0,0 0 0,1 0 0,-1 0 0,0 0 0,0 0 0,0 0 0,0 0 0,0 0 0,-1 0 0,1-1 0,0 1 0,0 0 0,0-1 0,-1 1 0,1-1 0,0 0 0,-1 1 0,1-1 0,-2 1 0,2-1 0,-47 14 0,46-14 0,-1 1 0,0 0 0,0-1 0,0 0 0,0 1 0,0-1 0,1 0 0,-1-1 0,0 1 0,0 0 0,0-1 0,0 0 0,1 1 0,-6-3 0,7 1 0,-1 0 0,1 1 0,-1-1 0,1 0 0,0 0 0,-1 0 0,1 0 0,0 0 0,1-1 0,-1 1 0,0 0 0,0 0 0,1 0 0,0-1 0,-1 1 0,1 0 0,0-1 0,0 1 0,0 0 0,0-1 0,1 1 0,0-3 0,-1 0 0,1-1 0,1 1 0,-1-1 0,1 1 0,0 0 0,0 0 0,0 0 0,4-6 0,23-18 0,-28 28 0,0 0 0,0 0 0,0 0 0,0 0 0,0 0 0,0 1 0,0-1 0,0 0 0,0 1 0,0-1 0,0 1 0,0-1 0,1 1 0,-1-1 0,0 1 0,0 0 0,1 0 0,-1-1 0,0 1 0,0 0 0,1 0 0,-1 0 0,0 1 0,1-1 0,-1 0 0,0 0 0,0 1 0,2 0 0,1 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4T18:17:15.17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52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425 365 24575,'0'13'0,"-1"12"0,1 0 0,2 0 0,1 0 0,7 33 0,-10-58 0,0 1 0,0 0 0,0-1 0,0 1 0,0-1 0,0 1 0,0-1 0,0 1 0,1 0 0,-1-1 0,0 1 0,0-1 0,1 1 0,-1-1 0,0 1 0,1-1 0,-1 1 0,0-1 0,1 1 0,-1-1 0,1 0 0,-1 1 0,1-1 0,-1 0 0,1 1 0,-1-1 0,1 0 0,-1 1 0,1-1 0,-1 0 0,1 0 0,-1 0 0,1 0 0,0 1 0,-1-1 0,1 0 0,-1 0 0,1 0 0,0 0 0,-1 0 0,1-1 0,-1 1 0,1 0 0,-1 0 0,1 0 0,0 0 0,-1-1 0,1 1 0,-1 0 0,1 0 0,-1-1 0,1 1 0,-1 0 0,1-1 0,-1 1 0,0-1 0,1 1 0,-1-1 0,0 1 0,1-1 0,-1 1 0,0-1 0,1 1 0,-1-1 0,0 0 0,24-37 0,33-112 0,-42 105 0,-12 40 0,-1 9 0,0 19 0,-3 32 0,0-42 0,1-5 0,-1-1 0,0 0 0,0 1 0,-3 11 0,4-19 0,0 0 0,0 0 0,0 1 0,0-1 0,-1 0 0,1 0 0,0 0 0,0 0 0,0 0 0,0 1 0,0-1 0,0 0 0,0 0 0,0 0 0,0 0 0,0 0 0,0 0 0,-1 0 0,1 1 0,0-1 0,0 0 0,0 0 0,0 0 0,0 0 0,0 0 0,-1 0 0,1 0 0,0 0 0,0 0 0,0 0 0,0 0 0,0 0 0,-1 0 0,1 0 0,0 0 0,0 0 0,0 0 0,0 0 0,0 0 0,-1 0 0,1 0 0,0 0 0,0 0 0,0 0 0,0 0 0,0 0 0,-1 0 0,1 0 0,0 0 0,0-1 0,0 1 0,0 0 0,0 0 0,-8-11 0,-3-13 0,9 18 0,1 1 0,-1 0 0,0 1 0,0-1 0,-1 0 0,1 1 0,-6-8 0,7 11 0,-1 0 0,1-1 0,-1 1 0,0 0 0,0 0 0,1 0 0,-1 0 0,0 0 0,0 0 0,0 1 0,0-1 0,0 0 0,0 1 0,0 0 0,0-1 0,0 1 0,0 0 0,0 0 0,-1 0 0,-1 1 0,-20 2 0,0 2 0,1 0 0,-25 10 0,-7 1 0,54-15 0,0-1 0,0 0 0,0 1 0,0-1 0,0 0 0,0 0 0,0 0 0,0 0 0,0 0 0,0 0 0,-1 0 0,1 0 0,0-1 0,0 1 0,0 0 0,0-1 0,0 1 0,0 0 0,0-1 0,0 1 0,0-1 0,1 0 0,-1 1 0,0-1 0,0 0 0,0 0 0,0 1 0,1-1 0,-1 0 0,0 0 0,1 0 0,-1 0 0,1 0 0,-1 0 0,1 0 0,0 0 0,-1 0 0,1 0 0,0 0 0,0 0 0,-1 0 0,1 0 0,0 0 0,0 0 0,0-1 0,0-8 0,0 0 0,1 0 0,-1 1 0,4-11 0,-3 11 0,13-131 0,-33 294 0,13-116 0,-1-58 0,-2-22 0,3 13 0,-53-227 0,59 255 0,0 1 0,0 0 0,0-1 0,0 1 0,0-1 0,0 1 0,0-1 0,0 1 0,0 0 0,-1-1 0,1 1 0,0 0 0,0-1 0,0 1 0,-1-1 0,1 1 0,0 0 0,0 0 0,-1-1 0,1 1 0,0 0 0,-1-1 0,1 1 0,0 0 0,-1 0 0,1 0 0,0-1 0,-1 1 0,1 0 0,-1 0 0,1 0 0,0 0 0,-1 0 0,1 0 0,-1-1 0,1 1 0,-1 0 0,1 1 0,-13 13 0,-9 38 0,20-44 0,-72 175 0,68-174 0,1-12 0,5 3 0,0-1 0,0 1 0,-1 0 0,1 0 0,0-1 0,0 1 0,-1 0 0,1 0 0,0 0 0,-1-1 0,1 1 0,0 0 0,-1 0 0,1 0 0,0 0 0,-1 0 0,1 0 0,0 0 0,-1 0 0,1 0 0,-1 0 0,1 0 0,0 0 0,-1 0 0,1 0 0,0 0 0,-1 0 0,1 0 0,-1 0 0,1 0 0,0 0 0,-1 1 0,1-1 0,0 0 0,0 0 0,-1 0 0,1 1 0,0-1 0,-1 0 0,1 0 0,0 1 0,0-1 0,-1 0 0,1 1 0,0-1 0,0 0 0,0 0 0,0 1 0,-1 0 0,-6 10-70,-7 9 247,9-15-571,2-9-684,3-3-5748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5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24567,'30'36'0,"-56"3"0,70-55 0,-14 52 0,-33-83 0,47 30 0,-89 5 0,42-35 0,-22 87 0,-21-52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2.0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134 181 24575,'0'2'0,"-1"1"0,0-1 0,0 0 0,0 0 0,0 0 0,0 0 0,0 0 0,0 0 0,-3 2 0,-9 17 0,10-8 0,-27 78 0,25-104 0,1-13 0,-39-263 0,66 351 0,0-2 0,-17-33 0,-1 0 0,4 46 0,-7-80 0,1-7 0,1 1 0,-2-1 0,0 0 0,0 0 0,-1-16 0,-1 30 0,0 0 0,0 0 0,0 0 0,-1 0 0,1-1 0,0 1 0,0 0 0,0 0 0,0 0 0,0 0 0,0 0 0,0 0 0,0 0 0,0 0 0,0 0 0,0 0 0,0-1 0,0 1 0,-1 0 0,1 0 0,0 0 0,0 0 0,0 0 0,0 0 0,0 0 0,0 0 0,0 0 0,0 0 0,-1 0 0,1 0 0,0 0 0,0 0 0,0 0 0,0 0 0,0 0 0,0 0 0,0 0 0,-1 0 0,1 0 0,0 0 0,0 0 0,0 0 0,0 0 0,0 0 0,0 0 0,0 1 0,0-1 0,0 0 0,-1 0 0,1 0 0,0 0 0,0 0 0,0 0 0,0 0 0,0 0 0,-9 9 0,-7 10 0,10-12 0,-8 11 0,1-1 0,1 2 0,-18 35 0,58-153 0,-20 79 0,-2-1 0,0 0 0,-1 0 0,2-29 0,1 144 0,-4-55 0,-1 44 0,-2-96-116,0-21-509,-4-45 1,2 71-6202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3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1 179 24575,'35'-126'0,"-23"73"0,-15 114 0,-18 46 0,8-47 0,9-101-1365,2 29-5461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9.2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36 24575,'-6'151'0,"5"-159"0,0 0 0,0 0 0,-1 0 0,-1 1 0,-3-11 0,3 13 0,1 0 0,0 0 0,0-1 0,1 1 0,-1 0 0,1 0 0,0-1 0,1 1 0,-1-1 0,1 1 0,0 0 0,1-1 0,-1 1 0,3-10 0,-3 14 0,0 1 0,0-1 0,0 1 0,0-1 0,0 0 0,0 1 0,0-1 0,1 1 0,-1-1 0,0 1 0,0-1 0,0 1 0,1 0 0,-1-1 0,0 1 0,1-1 0,-1 1 0,0-1 0,1 1 0,-1 0 0,1-1 0,-1 1 0,0 0 0,1-1 0,-1 1 0,1 0 0,-1 0 0,1 0 0,-1-1 0,1 1 0,-1 0 0,1 0 0,-1 0 0,1 0 0,-1 0 0,1 0 0,-1 0 0,1 0 0,0 0 0,-1 0 0,1 0 0,-1 0 0,1 0 0,0 1 0,0 0 0,0 0 0,0 0 0,-1 0 0,1 0 0,0 0 0,-1 0 0,1 0 0,0 1 0,-1-1 0,1 0 0,-1 0 0,0 1 0,1-1 0,-1 0 0,0 1 0,0 1 0,-1 157 0,-5-131 0,6-29 0,0 0 0,0 0 0,0 0 0,0 0 0,1 0 0,-1-1 0,0 1 0,0 0 0,0 0 0,0 0 0,0 0 0,0 0 0,-1 0 0,1 0 0,0 0 0,0 0 0,0 0 0,0 0 0,0 0 0,0-1 0,0 1 0,0 0 0,0 0 0,0 0 0,0 0 0,0 0 0,0 0 0,0 0 0,0 0 0,0 0 0,0 0 0,0 0 0,0 0 0,0 0 0,0 0 0,-1 0 0,1 0 0,0 0 0,0 0 0,0 0 0,0 0 0,0 0 0,0 0 0,0 0 0,0 0 0,0 0 0,0 0 0,0 0 0,-1 0 0,1 0 0,0 0 0,0 0 0,0 0 0,0 0 0,0 0 0,0 0 0,0 0 0,0 0 0,0 0 0,0 0 0,0 0 0,0 0 0,0 0 0,0 0 0,-1 0 0,1 0 0,0 0 0,-1-18 0,1 14 0,-1-26 0,-2 24 0,-3 17 0,40-108 0,-32 76 0,2-7 0,-4 27 0,1 0 0,-1 0 0,0 0 0,0 1 0,1-1 0,-1 0 0,1 0 0,-1 0 0,0 1 0,1-1 0,0 0 0,-1 1 0,1-1 0,-1 0 0,1 1 0,0-1 0,-1 1 0,1-1 0,0 1 0,0-1 0,-1 1 0,1-1 0,0 1 0,1-1 0,-1 2 0,-1-1 0,1 0 0,0 0 0,-1 1 0,1-1 0,-1 0 0,1 1 0,0-1 0,-1 1 0,1-1 0,-1 1 0,1-1 0,-1 1 0,1-1 0,-1 1 0,1-1 0,-1 1 0,0 0 0,1-1 0,-1 1 0,0 0 0,0-1 0,1 1 0,-1 0 0,0-1 0,0 1 0,0 0 0,0-1 0,0 1 0,0 0 0,0 0 0,0 0 0,2 27 0,-2-27 0,0 12 0,5 113 0,-3-122 0,2-13 0,2-16 0,-6-160 0,22 283-1365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28.60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768 315 24575,'-3'9'0,"0"-1"0,-1 1 0,0 0 0,-1-1 0,0 0 0,0 0 0,-1 0 0,0-1 0,0 1 0,-8 6 0,14-14 0,-1 0 0,1 0 0,0 0 0,0 0 0,0 0 0,0 0 0,0 0 0,0 0 0,0 0 0,0 0 0,-1 0 0,1 0 0,0 0 0,0 0 0,0 0 0,0 0 0,0 0 0,0 0 0,0 0 0,0 0 0,-1 0 0,1 0 0,0 0 0,0 0 0,0 0 0,0 0 0,0 0 0,0 0 0,0 0 0,0 0 0,0 0 0,-1 0 0,1 0 0,0 0 0,0-1 0,0 1 0,0 0 0,0 0 0,0 0 0,0 0 0,0 0 0,0 0 0,0 0 0,0 0 0,0 0 0,0-1 0,0 1 0,0 0 0,0 0 0,0 0 0,0 0 0,0 0 0,0 0 0,0 0 0,0 0 0,0-1 0,0 1 0,0 0 0,0-12 0,5-11 0,-4 23 0,18-47 0,-18 43 0,1 0 0,0 1 0,0-1 0,0 1 0,1 0 0,-1-1 0,1 1 0,0 0 0,0 1 0,4-4 0,-7 6 0,1 1 0,-1-1 0,1 0 0,-1 1 0,1-1 0,-1 1 0,0-1 0,1 1 0,-1-1 0,0 1 0,1-1 0,-1 1 0,0-1 0,0 1 0,0 0 0,1-1 0,-1 1 0,0-1 0,0 1 0,0 0 0,0-1 0,0 1 0,0-1 0,0 1 0,0 0 0,0-1 0,-1 2 0,2 20 0,-1-19 0,0 0 0,0 0 0,-1 0 0,1 0 0,-1 0 0,1 0 0,-1-1 0,0 1 0,0 0 0,0 0 0,-1-1 0,1 1 0,-1-1 0,1 1 0,-1-1 0,0 1 0,0-1 0,0 0 0,0 0 0,0 0 0,-1 0 0,1-1 0,-1 1 0,1 0 0,-1-1 0,1 0 0,-6 2 0,7-3 0,0 0 0,1 0 0,-1 0 0,0 0 0,0 0 0,0 0 0,1-1 0,-1 1 0,0 0 0,0-1 0,1 1 0,-1 0 0,0-1 0,1 1 0,-1-1 0,1 1 0,-1-1 0,0 0 0,1 1 0,-1-1 0,1 1 0,-1-1 0,1 0 0,0 1 0,-1-1 0,1 0 0,0 0 0,-1 1 0,1-1 0,0 0 0,0 0 0,0 0 0,0 1 0,0-1 0,0 0 0,0 0 0,0 0 0,0 1 0,0-1 0,0-1 0,2-35 0,-1 29 0,0-1 0,1 1 0,0 0 0,1 0 0,0 0 0,0 0 0,1 0 0,0 1 0,0-1 0,0 1 0,1 0 0,0 1 0,1-1 0,0 1 0,0 0 0,0 0 0,0 1 0,1 0 0,0 0 0,0 0 0,1 1 0,-1 0 0,1 0 0,0 1 0,0 0 0,0 1 0,16-4 0,-23 6 0,0 0 0,0 0 0,0 0 0,0 0 0,0 0 0,0 0 0,0 0 0,0 0 0,1 0 0,-1 0 0,0 0 0,0 1 0,0-1 0,0 0 0,0 1 0,0-1 0,0 1 0,0-1 0,0 1 0,-1 0 0,1-1 0,0 1 0,0 0 0,1 1 0,-1-1 0,-1 1 0,1 0 0,0 0 0,-1-1 0,1 1 0,-1 0 0,1 0 0,-1 0 0,0-1 0,0 1 0,0 0 0,0 0 0,0 2 0,-2 8 0,0-1 0,-1 0 0,-7 18 0,9-25 0,-4 9 0,-3 10 0,-19 39 0,25-57 0,-1-1 0,1 0 0,-1 0 0,1 0 0,-1 0 0,-1 0 0,1 0 0,0-1 0,-1 0 0,0 0 0,1 0 0,-1 0 0,-1 0 0,1-1 0,-8 4 0,10-6 0,1 1 0,-1-1 0,0 0 0,0 0 0,0 0 0,0 0 0,1 0 0,-1 0 0,0-1 0,0 1 0,0-1 0,1 1 0,-1-1 0,0 0 0,1 1 0,-1-1 0,0 0 0,1 0 0,-1 0 0,-1-2 0,0 0 0,-1 0 0,1-1 0,1 1 0,-1 0 0,0-1 0,1 0 0,0 0 0,-4-7 0,4 6 0,1 1 0,-1 0 0,1 0 0,0-1 0,0 1 0,1-1 0,-1 1 0,1-9 0,0 11 0,1 0 0,-1 0 0,0 0 0,1 0 0,-1 0 0,1 0 0,-1 0 0,1 1 0,0-1 0,0 0 0,0 0 0,0 1 0,0-1 0,0 1 0,1-1 0,-1 1 0,0-1 0,1 1 0,2-2 0,-3 2 0,1 0 0,-1 0 0,0 0 0,1 0 0,-1 0 0,1 1 0,-1-1 0,1 0 0,-1 1 0,1-1 0,-1 1 0,1 0 0,0 0 0,-1-1 0,1 1 0,0 0 0,-1 0 0,1 1 0,-1-1 0,1 0 0,2 1 0,-3 0 0,0 0 0,0 0 0,0 0 0,0 0 0,0 0 0,0 0 0,0 0 0,-1 0 0,1 0 0,0 0 0,-1 0 0,1 1 0,-1-1 0,1 0 0,-1 1 0,0-1 0,1 0 0,-1 1 0,0 2 0,1 3 0,-1 0 0,-1 1 0,1-1 0,-1 0 0,0 0 0,-1 1 0,0-1 0,-3 9 0,2-10 0,0-1 0,0 0 0,-1 0 0,0 0 0,0 0 0,0-1 0,0 0 0,0 1 0,-1-2 0,0 1 0,-7 4 0,1-1 0,1-2 0,-1 1 0,0-2 0,-21 7 0,31-11 0,0 1 0,0-1 0,1 0 0,-1 0 0,0 0 0,0 0 0,1 0 0,-1 0 0,0 0 0,0 0 0,0 0 0,1 0 0,-1 0 0,0 0 0,0-1 0,1 1 0,-1 0 0,0 0 0,1-1 0,-1 1 0,0-1 0,1 1 0,-1-1 0,1 1 0,-1-1 0,0 1 0,1-1 0,-1 0 0,0-1 0,0 0 0,0 0 0,0 0 0,0-1 0,0 1 0,1 0 0,-1 0 0,1-1 0,-1-3 0,1-7 0,0 0 0,4-22 0,-4 31 0,2-11 0,1 1 0,0-1 0,1 1 0,1 0 0,0 0 0,1 1 0,0-1 0,11-15 0,-13 22 0,1 1 0,0-1 0,0 1 0,1 0 0,0 0 0,0 1 0,1-1 0,-1 1 0,1 1 0,0-1 0,0 1 0,1 1 0,-1-1 0,1 1 0,0 0 0,9-1 0,-15 3 0,0 1 0,-1 0 0,1 0 0,-1 0 0,1 0 0,-1 0 0,1 0 0,-1 0 0,1 0 0,-1 1 0,1-1 0,-1 1 0,1-1 0,-1 1 0,1-1 0,-1 1 0,0 0 0,1 0 0,-1 0 0,2 1 0,0 1 0,-1 0 0,1 0 0,-1 0 0,0 0 0,0 0 0,0 0 0,-1 1 0,3 4 0,1 9 0,0 0 0,4 34 0,-7-39 0,1 5 0,-1-1 0,0 1 0,-2-1 0,-1 28 0,1-40 0,0-1 0,-1 1 0,0-1 0,1 1 0,-1-1 0,0 0 0,-1 1 0,1-1 0,0 0 0,-1 0 0,0 0 0,0 0 0,0 0 0,0 0 0,0 0 0,-1-1 0,1 1 0,-1-1 0,1 0 0,-1 0 0,0 0 0,0 0 0,0 0 0,0 0 0,-1-1 0,1 0 0,0 1 0,-4 0 0,-2 0 0,1-1 0,0 0 0,0 0 0,0-1 0,-1 1 0,1-2 0,0 1 0,0-1 0,-1-1 0,-14-4 0,20 5 0,0 0 0,0-1 0,1 1 0,-1-1 0,0 0 0,1 0 0,-1 1 0,1-2 0,0 1 0,0 0 0,0 0 0,0-1 0,0 1 0,0-1 0,1 0 0,-1 1 0,1-1 0,0 0 0,0 0 0,0 0 0,0 0 0,0 0 0,0 0 0,1 0 0,0 0 0,-1 0 0,1-1 0,1 1 0,-1 0 0,0 0 0,2-5 0,-1 3 0,0 1 0,1-1 0,0 0 0,0 0 0,0 1 0,1-1 0,-1 1 0,1 0 0,0 0 0,0 0 0,1 0 0,-1 0 0,1 1 0,0 0 0,0-1 0,0 1 0,9-4 0,-1 0 0,1 0 0,0 1 0,0 0 0,0 1 0,17-3 0,-29 8 0,0-1 0,0 1 0,0 0 0,0 0 0,0 0 0,0 0 0,0 0 0,0 0 0,1 0 0,-1 0 0,0 0 0,0 0 0,0 1 0,0-1 0,0 0 0,0 1 0,0-1 0,0 1 0,0-1 0,0 1 0,0-1 0,-1 1 0,1 0 0,0-1 0,0 1 0,1 1 0,-1 1 0,1-1 0,-1 1 0,0-1 0,0 1 0,0 0 0,0 0 0,0 0 0,-1-1 0,1 1 0,-1 3 0,1 10 0,-1-1 0,-3 30 0,2-41 0,1 0 0,-1 1 0,0-1 0,0 0 0,-1 1 0,1-1 0,-1 0 0,0 0 0,0 0 0,0 0 0,-1 0 0,1-1 0,-1 1 0,0-1 0,0 0 0,0 0 0,-1 0 0,1 0 0,-1 0 0,1 0 0,-1-1 0,0 0 0,-8 4 0,4-3 0,-1 0 0,1-1 0,-1 0 0,0 0 0,0-1 0,1 0 0,-1 0 0,0-1 0,0 0 0,-16-3 0,24 3 0,1 0 0,0 0 0,-1 0 0,1 0 0,-1 0 0,1-1 0,-1 1 0,1 0 0,0 0 0,-1 0 0,1 0 0,-1-1 0,1 1 0,0 0 0,-1 0 0,1-1 0,0 1 0,-1 0 0,1-1 0,0 1 0,-1 0 0,1-1 0,0 1 0,0 0 0,-1-1 0,1 1 0,0-1 0,0 1 0,0-1 0,0 1 0,-1 0 0,1-1 0,6-15 0,19-11 0,-16 20 0,2 1 0,-1 0 0,1 0 0,-1 2 0,2-1 0,20-5 0,73-10 0,-96 19 0,1 0 0,-10 3 0,-16 6 0,-29 9 0,27-11 0,-31 8 0,43-16 0,11-3 0,12-6 0,22-6 0,2 2 0,82-21 0,-111 35 0,-11 5 0,-20 12 0,-35 18 0,43-28 0,-1 2 0,-1-1 0,0 0 0,-1-1 0,-16 6 0,30-12 0,-1 0 0,1 0 0,-1 0 0,1 0 0,-1 0 0,1 1 0,-1-1 0,1 0 0,-1 0 0,1 0 0,-1-1 0,1 1 0,-1 0 0,1 0 0,-1 0 0,1 0 0,0 0 0,-1 0 0,1-1 0,-1 1 0,1 0 0,-1 0 0,1-1 0,0 1 0,-1 0 0,1-1 0,0 1 0,-1 0 0,1-1 0,0 1 0,-1-1 0,1 1 0,0 0 0,-1-2 0,-1-20 0,11-25 0,-1 26 0,0-1 0,1 1 0,0 0 0,2 1 0,23-32 0,-34 51 0,0 0 0,0 1 0,1-1 0,-1 0 0,0 1 0,1-1 0,-1 0 0,1 1 0,-1-1 0,1 1 0,-1-1 0,1 1 0,-1-1 0,1 1 0,-1-1 0,1 1 0,0 0 0,-1-1 0,1 1 0,0 0 0,-1-1 0,1 1 0,0 0 0,0 0 0,1 0 0,0 16 0,-11 36 0,8-51 0,-8 36 0,-2-1 0,-1 0 0,-26 50 0,105-231 0,-7 34 0,-83 186 0,17-57 0,-2 0 0,0-1 0,0 0 0,-2 0 0,0-1 0,-1 0 0,0 0 0,-20 19 0,31-35 0,-1 1 0,0 0 0,1-1 0,-1 1 0,1-1 0,-1 1 0,0-1 0,1 1 0,-1-1 0,0 1 0,0-1 0,1 0 0,-1 1 0,0-1 0,0 0 0,0 0 0,1 0 0,-1 0 0,0 1 0,0-1 0,0 0 0,0 0 0,1-1 0,-1 1 0,0 0 0,-1 0 0,1-1 0,0 0 0,0 0 0,1 0 0,-1 1 0,0-1 0,1 0 0,-1 0 0,0 0 0,1 0 0,-1 0 0,1-1 0,-1 1 0,1 0 0,0 0 0,0 0 0,-1-2 0,0-9 0,0 1 0,1-1 0,0-11 0,1 14 0,-2-4 0,1 0 0,1-1 0,0 1 0,1 0 0,1 0 0,0 0 0,0 0 0,9-17 0,-18 67 0,-64 176 0,40-125 0,30-88 0,0 0 0,0 0 0,0 0 0,0 0 0,0 1 0,0-1 0,0 0 0,0 0 0,0 0 0,0 0 0,0 1 0,0-1 0,0 0 0,0 0 0,0 0 0,0 0 0,0 0 0,0 1 0,0-1 0,0 0 0,0 0 0,0 0 0,0 0 0,0 0 0,0 1 0,0-1 0,0 0 0,0 0 0,0 0 0,-1 0 0,1 0 0,0 0 0,0 1 0,0-1 0,0 0 0,0 0 0,0 0 0,-1 0 0,1 0 0,0 0 0,0 0 0,0 0 0,0 0 0,0 0 0,-1 0 0,1 0 0,0 0 0,0 0 0,0 0 0,0 0 0,0 0 0,-1 0 0,1 0 0,0 0 0,0 0 0,0 0 0,0 0 0,0 0 0,-1 0 0,-1-14 0,1-32 0,1 36 0,-4-281 0,5 351 0,1-22 0,-2-1 0,-2 1 0,-12 69 0,12-103 0,0-16 0,3-21 0,2 11 0,1-1 0,0 1 0,2 0 0,1 1 0,0-1 0,2 2 0,0-1 0,19-29 0,-52 98 0,9-16 0,-80 140 0,87-161 0,10-19 0,11-22 0,15-15 0,2 2 0,45-52 0,-64 83 0,-17 21 0,-18 22 0,5-13 0,0-1 0,-1-1 0,-1-1 0,-29 17 0,39-30 0,15-11 0,14-14 0,-5 8 0,1 1 0,0 1 0,27-19 0,-36 31 0,-13 11 0,-15 13 0,6-8 0,10-9 0,0 0 0,0 0 0,0-1 0,0 0 0,-11 5 0,18-10 0,-1 0 0,1 0 0,0 0 0,0 0 0,0 1 0,-1-1 0,1 0 0,0 0 0,0 0 0,0 0 0,-1 0 0,1 0 0,0 0 0,0 0 0,0 0 0,-1 0 0,1 0 0,0 0 0,0 0 0,0 0 0,-1 0 0,1-1 0,0 1 0,0 0 0,0 0 0,0 0 0,-1 0 0,1 0 0,0 0 0,0 0 0,0-1 0,0 1 0,-1 0 0,1 0 0,0 0 0,0 0 0,0-1 0,0 1 0,0 0 0,0 0 0,0 0 0,0 0 0,-1-1 0,1 1 0,0 0 0,1-15 0,8-11 0,-4 17 0,1 1 0,0 0 0,1 0 0,-1 0 0,1 1 0,12-9 0,-19 16 0,0 0 0,0 0 0,0 0 0,0 0 0,0 0 0,0 0 0,0 0 0,0 1 0,0-1 0,0 0 0,0 0 0,0 0 0,0 0 0,0 0 0,0 0 0,0 0 0,0 0 0,0 0 0,0 0 0,0 0 0,0 0 0,0 0 0,0 0 0,0 0 0,0 0 0,0 1 0,0-1 0,0 0 0,1 0 0,-1 0 0,0 0 0,0 0 0,0 0 0,0 0 0,0 0 0,0 0 0,0 0 0,0 0 0,0 0 0,0 0 0,0 0 0,0 0 0,0 0 0,0 0 0,1 0 0,-1 0 0,0 0 0,0 0 0,0 0 0,0 0 0,0 0 0,0 0 0,0 0 0,0 0 0,0 0 0,0 0 0,0 0 0,0 0 0,0-1 0,0 1 0,0 0 0,1 0 0,-1 0 0,-3 10 0,-7 13 0,-6 8 0,-2-1 0,0 0 0,-2-1 0,-26 28 0,62-76 0,-2 1 0,14-24 0,2-4 0,-28 43 0,21-28 0,-2-2 0,23-43 0,-44 75 0,0 0 0,1 0 0,-1 0 0,0 0 0,1 0 0,-1 1 0,1-1 0,-1 0 0,1 0 0,-1 0 0,1 0 0,0 1 0,-1-1 0,1 0 0,0 1 0,-1-1 0,1 1 0,0-1 0,0 1 0,0-1 0,0 1 0,0-1 0,-1 1 0,1 0 0,0-1 0,0 1 0,0 0 0,0 0 0,0 0 0,0 0 0,1 0 0,0 0 0,0 1 0,0 0 0,-1 0 0,1 1 0,0-1 0,-1 0 0,1 0 0,-1 1 0,0-1 0,1 1 0,-1-1 0,0 1 0,2 3 0,3 6 0,0-1 0,-1 1 0,0 0 0,3 14 0,-6-19 0,-1 0 0,0 0 0,0 0 0,0 1 0,-1 11 0,0-16 0,-1 0 0,1 0 0,0 0 0,-1 0 0,1 0 0,-1-1 0,0 1 0,0 0 0,1 0 0,-1 0 0,0-1 0,-1 1 0,1-1 0,0 1 0,0-1 0,-1 1 0,1-1 0,-1 1 0,1-1 0,-1 0 0,1 0 0,-4 2 0,5-3 0,-1 0 0,1 0 0,0 0 0,0 0 0,-1 0 0,1 0 0,0 0 0,-1 0 0,1 0 0,0 1 0,0-1 0,-1 0 0,1 0 0,0 0 0,0-1 0,-1 1 0,1 0 0,0 0 0,-1 0 0,1 0 0,0 0 0,0 0 0,-1 0 0,1 0 0,0-1 0,0 1 0,-1 0 0,1 0 0,0 0 0,0 0 0,0-1 0,-1 1 0,1 0 0,0 0 0,0-1 0,0 1 0,0 0 0,0 0 0,-1-1 0,1 1 0,0 0 0,0 0 0,0-1 0,0 1 0,0 0 0,0 0 0,0-1 0,0 1 0,0 0 0,0-1 0,0 1 0,0 0 0,0 0 0,0-1 0,0 1 0,0 0 0,1 0 0,-1-1 0,0 1 0,0 0 0,0 0 0,0-1 0,0 1 0,1 0 0,5-21 0,5-4 0,1 1 0,1 0 0,20-29 0,-33 53 0,0 1 0,0-1 0,0 0 0,0 0 0,0 0 0,0 0 0,-1 0 0,1 0 0,0 0 0,0 0 0,0 0 0,0 0 0,0 0 0,0 0 0,0 0 0,-1 0 0,1 0 0,0 0 0,0 0 0,0 0 0,0 0 0,0 0 0,0 0 0,0-1 0,-1 1 0,1 0 0,0 0 0,0 0 0,0 0 0,0 0 0,0 0 0,0 0 0,0 0 0,0 0 0,0 0 0,0-1 0,-1 1 0,1 0 0,0 0 0,0 0 0,0 0 0,0 0 0,0 0 0,0 0 0,0-1 0,0 1 0,0 0 0,0 0 0,0 0 0,0 0 0,0 0 0,0 0 0,0 0 0,0-1 0,0 1 0,0 0 0,0 0 0,0 0 0,1 0 0,-1 0 0,0 0 0,0 0 0,0-1 0,0 1 0,0 0 0,0 0 0,-17 5 0,-21 11 0,10 2 0,-47 36 0,24-16 0,43-35 0,16-14 0,16-14 0,-9 15 0,2 0 0,0 1 0,0 1 0,0 0 0,1 2 0,0 0 0,38-7 0,-27 6 0,-87 51 0,-81 44 0,181-126 0,38-35 0,-77 73 0,-5 4 0,-8 7 0,-4-6 0,0 0 0,0-1 0,0-1 0,-1-1 0,1 0 0,-1 0 0,-24-2 0,-16 3 0,-35 11 0,117-38 0,48-26 0,64-47 0,-123 84 0,-2-1 0,1 0 0,-2 0 0,0-2 0,-1 1 0,16-27 0,-36 124 0,6-65 0,1 0 0,0 0 0,2 0 0,0 0 0,4 24 0,-4-39 0,0 0 0,0 0 0,1 1 0,-1-1 0,1 0 0,-1 0 0,1 0 0,0 0 0,0-1 0,0 1 0,0 0 0,0-1 0,0 1 0,0-1 0,0 0 0,1 0 0,-1 0 0,1 0 0,2 1 0,52 12 0,-51-13 0,2 1 0,-3-1 0,1 1 0,0-1 0,0 0 0,-1-1 0,1 1 0,0-1 0,0 0 0,0-1 0,0 1 0,0-1 0,6-2 0,-10 1 0,-1 1 0,0-1 0,0 1 0,0-1 0,0 0 0,0 0 0,0 1 0,0-1 0,0 0 0,-1 0 0,1 0 0,-1 0 0,1 0 0,-1 0 0,0 0 0,0 0 0,0 0 0,0 0 0,-1-3 0,1-2 0,0 1 0,-1 0 0,0-1 0,-4-11 0,4 15 0,-1 1 0,1 0 0,0-1 0,-1 1 0,1 0 0,-1 0 0,0 0 0,1 0 0,-1 0 0,0 0 0,0 0 0,-1 0 0,1 1 0,0-1 0,0 1 0,-1 0 0,1 0 0,-4-2 0,0 2 0,0-1 0,0 1 0,0 0 0,1 1 0,-1 0 0,0-1 0,0 2 0,-6 0 0,-7 2 0,1 1 0,-1 0 0,1 2 0,-23 9 0,23-6 0,0 0 0,0 1 0,0 0 0,1 2 0,-18 16 0,29-23 0,0 0 0,0 0 0,1 1 0,0-1 0,0 1 0,1 1 0,0-1 0,0 0 0,0 1 0,1 0 0,0 0 0,0 0 0,1 0 0,0 1 0,0-1 0,0 1 0,0 8 0,2-12 0,1 0 0,-1 0 0,0-1 0,1 1 0,0 0 0,0-1 0,0 1 0,0 0 0,1-1 0,-1 1 0,1-1 0,0 0 0,0 0 0,0 1 0,5 4 0,-3-4 0,1 0 0,0 0 0,-1-1 0,1 0 0,0 1 0,1-2 0,-1 1 0,0-1 0,9 3 0,1-1 0,1 0 0,0-2 0,0 0 0,0 0 0,0-2 0,27-1 0,-16-2 0,0-1 0,0-1 0,-1-1 0,0-2 0,0 0 0,0-2 0,-1-1 0,-1-1 0,30-19 0,-43 24 0,0 0 0,0-1 0,-1-1 0,0 0 0,-1 0 0,0-1 0,0 0 0,-1-1 0,0 0 0,-1 0 0,-1 0 0,1-1 0,-2 0 0,0 0 0,0-1 0,-1 1 0,-1-1 0,0 0 0,0 0 0,0-25 0,-3 36 0,0 0 0,0 0 0,0 0 0,0 0 0,0 0 0,0 0 0,-1 0 0,1 0 0,-1 0 0,1 0 0,-1 0 0,0 1 0,0-1 0,-1-2 0,1 3 0,1 1 0,-1-1 0,1 1 0,-1 0 0,0-1 0,1 1 0,-1 0 0,1-1 0,-1 1 0,0 0 0,0 0 0,1 0 0,-1-1 0,0 1 0,1 0 0,-1 0 0,0 0 0,1 0 0,-1 0 0,0 1 0,0-1 0,1 0 0,-1 0 0,0 0 0,1 0 0,-2 1 0,-4 2 0,-1 1 0,1 0 0,0 0 0,0 1 0,0 0 0,-5 5 0,-33 32 0,1 1 0,3 3 0,1 1 0,3 1 0,-35 62 0,79-129 0,0 1 0,-2-1 0,0 0 0,-1 0 0,4-39 0,-5 31 0,-3 0 0,0 0 0,-1 0 0,-7-42 0,6 61 0,0 2 0,0-1 0,0 1 0,-1 0 0,1 0 0,-4-6 0,5 12 0,-1-1 0,1 0 0,0 0 0,-1 0 0,1 1 0,-1-1 0,0 0 0,1 0 0,-1 1 0,0-1 0,1 1 0,-1-1 0,0 0 0,0 1 0,1-1 0,-1 1 0,0 0 0,0-1 0,0 1 0,0 0 0,1-1 0,-1 1 0,0 0 0,0 0 0,0 0 0,0 0 0,0 0 0,0 0 0,0 0 0,0 0 0,0 0 0,0 0 0,1 1 0,-1-1 0,0 0 0,0 1 0,0-1 0,0 0 0,0 1 0,0 0 0,-19 11 0,2 0 0,-1 1 0,2 1 0,-22 21 0,-59 70 0,80-84 0,1 0 0,1 1 0,-24 44 0,38-70 0,0-12 0,1-23 0,-4-65 0,-1-26 0,8 141 0,0 1 0,1-1 0,0 0 0,1 0 0,7 14 0,-7-16 0,-1 0 0,1 0 0,-1 1 0,-1-1 0,1 1 0,0 16 0,-2-23 0,-1 0 0,0 0 0,-1 0 0,1 0 0,0-1 0,-1 1 0,0 0 0,1 0 0,-1 0 0,0 0 0,-1-1 0,1 1 0,0 0 0,-1-1 0,0 0 0,1 1 0,-1-1 0,0 0 0,0 0 0,0 1 0,-1-2 0,-3 4 0,6-5 0,-1 1 0,0 0 0,0 0 0,0 0 0,-1 0 0,1 0 0,0 0 0,0-1 0,-1 1 0,1 0 0,-1-1 0,1 1 0,0-1 0,-1 1 0,1-1 0,-1 0 0,1 0 0,-1 0 0,1 0 0,-1 0 0,1 0 0,-1 0 0,1 0 0,-1-1 0,1 1 0,-1 0 0,-1-2 0,1 2 0,0 0 0,0 0 0,0 0 0,0 0 0,0 0 0,1 0 0,-1 0 0,0 0 0,0 1 0,0-1 0,0 1 0,0 0 0,0-1 0,1 1 0,-4 2 0,-30 19 0,23-14 0,-17 12 0,17-11 0,0-1 0,-1 0 0,0-1 0,0 0 0,-17 5 0,29-12 0,-1 0 0,1 0 0,0 0 0,-1 0 0,1 0 0,0 0 0,0 0 0,-1 0 0,1-1 0,0 1 0,0-1 0,0 1 0,-1-1 0,1 1 0,0-1 0,0 0 0,0 1 0,0-1 0,0 0 0,0 0 0,0 0 0,0 0 0,0 0 0,1 0 0,-1 0 0,0 0 0,1 0 0,-1 0 0,0-2 0,-18-45 0,13 31 0,4 10 0,-16-35 0,-10-45 0,24 74 0,1-1 0,1 1 0,0-1 0,1 1 0,0-1 0,1 1 0,1-1 0,2-15 0,1 20 0,-1 19 0,0 21 0,-4 3 0,-10 62 0,2-27 0,7-54 0,1-1 0,0 1 0,1 0 0,1 0 0,0-1 0,1 1 0,1-1 0,0 1 0,7 15 0,-10-30 0,0 0 0,0 0 0,0 0 0,0 0 0,0 0 0,0 0 0,0 0 0,0 0 0,0-1 0,0 1 0,0 0 0,0 0 0,0 0 0,1 0 0,-1 0 0,0 0 0,0 0 0,0 0 0,0 0 0,0 0 0,0 0 0,0 0 0,1 0 0,-1 0 0,0 0 0,0 0 0,0 0 0,0 0 0,0 0 0,0 0 0,0 0 0,1 0 0,-1 0 0,0 0 0,0 0 0,0 0 0,0 0 0,0 0 0,0 0 0,0 0 0,1 0 0,-1 0 0,0 0 0,0 0 0,0 0 0,0 0 0,0 0 0,0 0 0,0 1 0,0-1 0,0 0 0,0 0 0,0 0 0,1 0 0,-1 0 0,0 0 0,0 0 0,0 0 0,0 1 0,0-1 0,0 0 0,0 0 0,0 0 0,0 0 0,0 0 0,3-16 0,0-22 0,-3 4 0,-6-140 0,10 213 0,-2-1 0,-1 1 0,-2 0 0,-2 0 0,-1-1 0,-15 60 0,19-98 0,0 0 0,0 0 0,0 0 0,0 0 0,0 0 0,0 0 0,-1 0 0,1 0 0,0-1 0,0 1 0,0 0 0,0 0 0,0 0 0,0 0 0,0 0 0,0 0 0,-1 0 0,1 0 0,0 0 0,0 0 0,0 0 0,0 0 0,0 0 0,0 0 0,-1 0 0,1 0 0,0 0 0,0 0 0,0 0 0,0 0 0,0 0 0,0 0 0,-1 0 0,1 0 0,0 0 0,0 0 0,0 0 0,0 0 0,0 0 0,0 0 0,0 1 0,0-1 0,-1 0 0,1 0 0,0 0 0,0 0 0,0 0 0,0 0 0,0 0 0,0 0 0,0 1 0,0-1 0,0 0 0,0 0 0,0 0 0,0 0 0,0 0 0,0 0 0,0 0 0,0 1 0,-6-21 0,-3-27 0,7 31 0,-59-365 0,104 641 0,-22-120 0,-21-140 0,0 0 0,0 0 0,0 0 0,0 0 0,0 1 0,0-1 0,0 0 0,0 0 0,0 0 0,0 0 0,0 0 0,0 0 0,0 1 0,0-1 0,0 0 0,0 0 0,0 0 0,0 0 0,0 0 0,0 1 0,0-1 0,0 0 0,0 0 0,0 0 0,0 0 0,0 0 0,0 0 0,1 0 0,-1 0 0,0 1 0,0-1 0,0 0 0,0 0 0,0 0 0,0 0 0,0 0 0,1 0 0,-1 0 0,0 0 0,0 0 0,0 0 0,0 0 0,0 0 0,0 0 0,1 0 0,-1 0 0,0 0 0,0 0 0,0 0 0,0 0 0,0 0 0,1 0 0,-1 0 0,0 0 0,0 0 0,0 0 0,0 0 0,0 0 0,0 0 0,0-1 0,1 1 0,-1 0 0,0 0 0,0 0 0,0 0 0,0 0 0,9-14 0,7-20 0,-6 2 0,-1 0 0,-2 0 0,4-36 0,2-101 0,-11 146 0,-2 23 0,0 0 0,0 0 0,0 0 0,0 0 0,0 0 0,0 0 0,0 0 0,0 0 0,0 0 0,1 0 0,-1 0 0,0 0 0,0 0 0,0 0 0,0 0 0,0 0 0,0-1 0,0 1 0,0 0 0,0 0 0,0 0 0,0 0 0,3 18 0,1 28 0,-3 199 0,-1-524 0,-3 259 0,3 20 0,-1 0 0,1 0 0,0 0 0,0 0 0,0 0 0,-1 0 0,1 0 0,0 0 0,0 0 0,-1 0 0,1 0 0,0 0 0,0 0 0,-1 0 0,1 0 0,0 0 0,0 0 0,0 0 0,-1 1 0,1-1 0,0 0 0,0 0 0,0 0 0,-1 0 0,1 0 0,0 1 0,0-1 0,0 0 0,0 0 0,0 0 0,-1 0 0,1 1 0,0-1 0,0 0 0,0 0 0,0 0 0,0 1 0,0-1 0,0 1 0,-17 37 0,13-28 0,-96 264 0,100-274 0,0 0 0,0 0 0,0 0 0,0 0 0,0 0 0,0 0 0,0 0 0,0 0 0,0 0 0,0 0 0,0 0 0,-1 0 0,1 0 0,0 0 0,0 0 0,0 0 0,0 0 0,0 0 0,0 0 0,0 0 0,0 0 0,0 0 0,0 0 0,0 0 0,0 0 0,0 0 0,0 0 0,0 0 0,-1 0 0,1 0 0,0 0 0,0 0 0,0 0 0,2-14 0,4-18 0,69-230 0,-75 263 0,0-1 0,0 0 0,0 0 0,0 0 0,1 0 0,-1 0 0,0 0 0,0 0 0,0 0 0,0 0 0,0 0 0,0 0 0,1 0 0,-1 0 0,0 1 0,0-1 0,0 0 0,0 0 0,0 0 0,1 0 0,-1 0 0,0 0 0,0 0 0,0-1 0,0 1 0,0 0 0,1 0 0,-1 0 0,0 0 0,0 0 0,0 0 0,0 0 0,0 0 0,0 0 0,0 0 0,1 0 0,-1 0 0,0 0 0,0-1 0,0 1 0,0 0 0,0 0 0,0 0 0,0 0 0,0 0 0,0 0 0,0-1 0,0 1 0,1 0 0,-1 0 0,0 0 0,0 0 0,0 0 0,0 0 0,0-1 0,0 1 0,0 0 0,0 0 0,0 0 0,0 0 0,0 0 0,-1-1 0,6 20 0,-1 25 0,-5 136 0,3-234 0,0 32 0,-1 1 0,-1-1 0,-2 1 0,-3-23 0,5 44 0,0-1 0,0 0 0,0 0 0,-1 1 0,1-1 0,0 0 0,0 1 0,-1-1 0,1 0 0,-1 1 0,1-1 0,0 0 0,-1 1 0,1-1 0,-1 1 0,0-1 0,1 1 0,-1-1 0,1 1 0,-1-1 0,0 1 0,1 0 0,-1-1 0,0 1 0,1 0 0,-1-1 0,0 1 0,0 0 0,1 0 0,-1 0 0,0 0 0,0 0 0,1 0 0,-1 0 0,0 0 0,0 0 0,1 0 0,-1 0 0,0 0 0,0 1 0,1-1 0,-1 0 0,0 1 0,1-1 0,-1 0 0,0 1 0,1-1 0,-1 1 0,1-1 0,-1 1 0,0-1 0,0 1 0,-4 3 0,0 0 0,0 0 0,0 1 0,-7 8 0,6-5 0,1 0 0,-1 1 0,2-1 0,-1 1 0,1 0 0,0 0 0,1 1 0,0-1 0,1 1 0,0-1 0,-2 21 0,4-30 0,0 0 0,0 0 0,0 1 0,0-1 0,0 0 0,0 0 0,0 1 0,0-1 0,0 0 0,0 0 0,0 1 0,0-1 0,0 0 0,0 0 0,0 1 0,0-1 0,0 0 0,0 0 0,0 0 0,0 1 0,0-1 0,1 0 0,-1 0 0,0 1 0,0-1 0,0 0 0,0 0 0,0 0 0,1 0 0,-1 1 0,0-1 0,0 0 0,0 0 0,1 0 0,-1 0 0,0 0 0,1 1 0,6-8 0,8-14 0,-1-7 0,-1 0 0,13-45 0,9-21 0,-35 94 0,0 0 0,0 1 0,0-1 0,0 0 0,1 0 0,-1 0 0,0 0 0,0 0 0,0 0 0,0 0 0,0 0 0,0 0 0,0 0 0,0 0 0,0 0 0,0 0 0,0 0 0,0 0 0,0 0 0,0 0 0,1 0 0,-1 0 0,0 0 0,0 0 0,0 0 0,0 0 0,0 0 0,0 0 0,0 0 0,0 0 0,0 0 0,0 0 0,0 0 0,1 0 0,-1 0 0,0 0 0,0 0 0,0 0 0,0 0 0,0 0 0,0 0 0,0 0 0,0 0 0,0 0 0,0 0 0,0 0 0,0 0 0,0 0 0,0 0 0,0-1 0,0 1 0,1 0 0,-1 0 0,0 0 0,0 0 0,0 0 0,0 0 0,1 13 0,-2 17 0,-10 45 0,-3 0 0,-37 115 0,47-288 0,5-175 0,-5 372 0,-30 168 0,31-257 0,0-10 0,-2-20 0,-3-37 0,1-298 0,13 498 0,-6 67 0,-26-477 0,12 353 0,2-7 0,-34 114 0,42-276 0,4 22 0,3-71 0,-2 125 0,2 7 0,4 15 0,4 23 0,-7-10 0,-1 43 0,2 15 0,9-128 0,15-119 0,-31 254 0,0-58 0,2-19 0,-1 0 0,-5 28 0,-5-87 0,8 18 0,-30-182 0,35 228 0,-1 0 0,-2 0 0,-2 26 0,1-43 0,-2-11 0,-5-27 0,-3-4 0,1 73 0,-8 125 0,19-160 0,0 0 0,0 1 0,0-1 0,0 0 0,0 0 0,0 0 0,0 1 0,0-1 0,0 0 0,1 0 0,-1 0 0,0 1 0,0-1 0,0 0 0,0 0 0,0 1 0,0-1 0,-1 0 0,1 0 0,0 0 0,0 1 0,0-1 0,0 0 0,0 0 0,0 0 0,0 1 0,0-1 0,0 0 0,-1 0 0,1 0 0,0 1 0,0-1 0,0 0 0,0 0 0,-1 0 0,1 0 0,0 0 0,0 1 0,0-1 0,-1 0 0,1 0 0,0 0 0,0 0 0,0 0 0,-1 0 0,1 0 0,0 0 0,0 0 0,-1 0 0,-6-12 0,-5-23 0,4 1 0,2 0 0,1-1 0,0-51 0,7 104 0,0-1 0,1 1 0,1-1 0,12 33 0,-13-43 0,4 8-111,1-12 260,7-20-331,-6 4-1039,-4 7-5605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30.6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0 224 24575,'6'-1'0,"1"0"0,-1-1 0,1 0 0,-1 0 0,0 0 0,9-6 0,5 0 0,22-10 0,42-14 0,-76 29 0,0 1 0,1 0 0,-1 0 0,1 1 0,0 1 0,-1-1 0,17 2 0,-24-1 0,1 0 0,-1 1 0,0-1 0,0 0 0,0 0 0,1 1 0,-1-1 0,0 0 0,0 1 0,0-1 0,0 1 0,0 0 0,0-1 0,0 1 0,2 1 0,-3-2 0,0 1 0,0-1 0,0 1 0,0-1 0,0 0 0,0 1 0,0-1 0,0 1 0,0-1 0,0 0 0,0 1 0,0-1 0,0 1 0,0-1 0,0 0 0,0 1 0,0-1 0,0 0 0,0 1 0,-1-1 0,1 1 0,0-1 0,0 0 0,0 1 0,-1-1 0,1 0 0,0 1 0,-1-1 0,1 0 0,-3 3 0,0 0 0,-1-1 0,1 1 0,-1-1 0,1 0 0,-1 0 0,-4 1 0,-6 4 0,9-5 0,0 1 0,-1-1 0,1 0 0,0-1 0,-12 3 0,17-4 0,-1-1 0,0 1 0,1 0 0,-1 0 0,0-1 0,1 1 0,-1 0 0,1-1 0,-1 1 0,0-1 0,1 1 0,-1-1 0,1 1 0,-1-1 0,1 1 0,0-1 0,-1 1 0,1-1 0,-1 0 0,1 1 0,0-1 0,0 0 0,-1 1 0,1-1 0,0 0 0,0 1 0,0-1 0,0 0 0,0 1 0,0-1 0,0 0 0,0 1 0,0-1 0,0 0 0,0 0 0,0 1 0,1-2 0,3-29 0,-3 31 0,2-13 0,1 0 0,0 0 0,1 0 0,12-21 0,-14 30 0,-1 0 0,1-1 0,0 1 0,0 0 0,0 0 0,1 0 0,-1 1 0,1-1 0,0 1 0,0 0 0,0 0 0,1 0 0,-1 1 0,0-1 0,1 1 0,5-1 0,-9 2 0,1 1 0,-1 0 0,1 1 0,-1-1 0,1 0 0,-1 0 0,1 1 0,-1-1 0,1 0 0,-1 1 0,1 0 0,-1-1 0,0 1 0,1 0 0,-1-1 0,0 1 0,0 0 0,0 0 0,1 0 0,-1 0 0,0 1 0,0-1 0,0 0 0,-1 0 0,1 1 0,0-1 0,0 0 0,-1 1 0,2 1 0,16 48 0,-16-44 0,6 22 0,-1 0 0,-1 1 0,3 53 0,-9-83 0,0 1 0,0-1 0,0 1 0,0-1 0,1 1 0,-1 0 0,0-1 0,0 1 0,0-1 0,-1 1 0,1-1 0,0 1 0,0 0 0,0-1 0,0 1 0,0-1 0,-1 1 0,1-1 0,0 1 0,-1-1 0,1 1 0,0-1 0,-1 1 0,1-1 0,0 0 0,-1 1 0,0 0 0,-10-9 0,-10-25 0,9 12 0,0-1 0,2 0 0,1 0 0,-9-35 0,17 56 0,1 0 0,0 1 0,0-1 0,-1 0 0,1 1 0,0-1 0,0 0 0,0 1 0,0-1 0,0 0 0,0 1 0,0-1 0,0 0 0,0 0 0,0 1 0,0-1 0,0 0 0,1 1 0,-1-1 0,0 0 0,0 1 0,1-1 0,-1 1 0,0-1 0,1 0 0,-1 1 0,1-1 0,0 0 0,0 1 0,0 0 0,0 0 0,0 0 0,0 0 0,0 0 0,0 0 0,0 0 0,0 0 0,1 1 0,-1-1 0,0 0 0,0 1 0,-1-1 0,1 1 0,0-1 0,2 2 0,40 31 0,-39-30 0,12 10 0,-10-9 0,1 1 0,-1 0 0,0 0 0,0 1 0,-1-1 0,1 1 0,-1 0 0,-1 1 0,8 12 0,-12-18 0,1-1 0,-1 1 0,0-1 0,0 1 0,0 0 0,0-1 0,0 1 0,0-1 0,0 1 0,0-1 0,0 1 0,0 0 0,-1-1 0,1 1 0,0-1 0,0 1 0,0-1 0,-1 1 0,1-1 0,0 1 0,-1-1 0,1 1 0,0-1 0,-1 0 0,1 1 0,-1-1 0,1 1 0,-1-1 0,0 1 0,-21 6 0,15-6 0,1-1 0,-1 0 0,0 0 0,-12-2 0,16 1 0,-1-1 0,1 0 0,-1 1 0,1-1 0,0-1 0,-1 1 0,1 0 0,0-1 0,1 0 0,-1 1 0,0-1 0,1 0 0,-1-1 0,1 1 0,0 0 0,0-1 0,1 1 0,-1-1 0,1 1 0,-2-7 0,2 8 0,0 0 0,0 0 0,1-1 0,-1 1 0,1 0 0,-1-1 0,1 1 0,0-1 0,0 1 0,0 0 0,0-1 0,1 1 0,-1-1 0,1 1 0,-1 0 0,1-1 0,0 1 0,0 0 0,0 0 0,0 0 0,0-1 0,0 1 0,1 0 0,-1 0 0,1 1 0,-1-1 0,1 0 0,0 1 0,0-1 0,0 0 0,-1 1 0,2 0 0,2-2 0,-4 3 0,0 0 0,-1 0 0,1 0 0,0 0 0,-1 0 0,1 0 0,-1 0 0,1 0 0,0 1 0,-1-1 0,1 0 0,0 0 0,-1 1 0,1-1 0,-1 0 0,1 1 0,-1-1 0,1 1 0,-1-1 0,1 0 0,-1 1 0,0-1 0,1 1 0,-1-1 0,1 1 0,-1 0 0,0-1 0,0 1 0,1-1 0,-1 1 0,0 0 0,0-1 0,0 1 0,0 0 0,1-1 0,-1 1 0,0 1 0,5 29 0,-5-28 0,1 5 0,0 0 0,-1 0 0,1 0 0,-2 0 0,1 0 0,-4 12 0,4-17 0,-1-1 0,0 0 0,1 0 0,-1 0 0,0 0 0,-1 0 0,1 0 0,0 0 0,0 0 0,-1-1 0,1 1 0,-1 0 0,0-1 0,1 1 0,-1-1 0,0 0 0,0 0 0,0 1 0,0-1 0,0 0 0,0-1 0,0 1 0,0 0 0,0-1 0,-1 1 0,1-1 0,0 1 0,-3-1 0,3 0 0,1 0 0,-1-1 0,0 1 0,0-1 0,1 1 0,-1-1 0,0 1 0,1-1 0,-1 0 0,1 0 0,-1 0 0,1 0 0,-1 0 0,1 0 0,0 0 0,-1-1 0,1 1 0,0 0 0,0-1 0,0 1 0,-1-2 0,-20-37 0,19 35 0,-22-56 0,24 58 0,0-1 0,0 0 0,0 0 0,0 1 0,1-1 0,-1 0 0,1 0 0,0 0 0,0 0 0,0 0 0,1 1 0,-1-1 0,1 0 0,2-6 0,-2 9 0,0 0 0,-1 0 0,1 0 0,0 0 0,0 0 0,0 1 0,0-1 0,0 0 0,0 0 0,0 1 0,0-1 0,0 0 0,0 1 0,0-1 0,1 1 0,-1 0 0,0-1 0,0 1 0,1 0 0,-1 0 0,0 0 0,0 0 0,1 0 0,-1 0 0,0 0 0,0 0 0,1 0 0,-1 1 0,0-1 0,0 0 0,0 1 0,1-1 0,-1 1 0,0-1 0,1 2 0,5 1 0,-1 0 0,0 1 0,0 0 0,10 8 0,-10-7 0,1 1 0,-1 0 0,-1 0 0,1 0 0,-1 1 0,0-1 0,0 1 0,-1 0 0,7 14 0,-11-20 0,0 0 0,0 0 0,0-1 0,0 1 0,0 0 0,0-1 0,0 1 0,0 0 0,0 0 0,0-1 0,-1 1 0,1 0 0,0-1 0,0 1 0,-1 0 0,1-1 0,0 1 0,-1 0 0,1-1 0,-1 1 0,1-1 0,-1 1 0,1-1 0,-1 1 0,1-1 0,-1 1 0,1-1 0,-1 1 0,0-1 0,1 0 0,-1 1 0,0-1 0,1 0 0,-1 0 0,0 1 0,1-1 0,-1 0 0,0 0 0,0 0 0,1 0 0,-2 0 0,0 0 0,0 1 0,0-1 0,0 0 0,0 0 0,1 0 0,-1-1 0,0 1 0,0 0 0,0-1 0,0 1 0,1-1 0,-1 0 0,0 1 0,1-1 0,-1 0 0,-2-2 0,-18-23-1365,9 8-5461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32.6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126 191 24575,'1'2'0,"-1"-1"0,0 1 0,0 0 0,0 0 0,0 0 0,0 0 0,-1-1 0,1 1 0,0 0 0,-1 0 0,1 0 0,-1-1 0,0 1 0,0 0 0,0-1 0,1 1 0,-1-1 0,-1 1 0,1-1 0,0 1 0,-3 1 0,2-2 0,-1 0 0,0 0 0,0 0 0,0-1 0,0 1 0,0-1 0,0 0 0,0 0 0,0 0 0,0 0 0,0-1 0,0 1 0,-4-2 0,1 1 0,0 0 0,0 0 0,0-1 0,1 0 0,-1 0 0,0-1 0,-6-4 0,11 7 0,0-1 0,0 0 0,0 1 0,0-1 0,0 0 0,0 0 0,0 0 0,1 0 0,-1 0 0,0 0 0,1 0 0,-1 0 0,0 0 0,1 0 0,0 0 0,-1-1 0,1 1 0,0 0 0,-1 0 0,1 0 0,0-1 0,0 1 0,0 0 0,0 0 0,0 0 0,0-1 0,1 1 0,-1 0 0,0 0 0,1 0 0,-1-1 0,0 1 0,1 0 0,-1 0 0,1 0 0,0 0 0,-1 0 0,1 0 0,0 0 0,0 0 0,0 0 0,-1 1 0,3-2 0,7-8 0,1 0 0,0 1 0,1 0 0,0 1 0,0 1 0,1 0 0,0 0 0,0 2 0,1-1 0,-1 2 0,1 0 0,0 0 0,0 1 0,21-1 0,-31 4 0,0 1 0,0-1 0,0 1 0,1 0 0,-1 0 0,0 0 0,0 1 0,-1-1 0,1 1 0,0 0 0,-1 0 0,1 1 0,-1-1 0,1 1 0,-1-1 0,0 1 0,0 0 0,0 0 0,-1 1 0,1-1 0,-1 0 0,0 1 0,1 0 0,-2-1 0,4 9 0,-1-3 0,0 0 0,-1 0 0,0 1 0,-1 0 0,0-1 0,0 1 0,-1 0 0,0 0 0,-1 0 0,-1 12 0,1-21 0,0 1 0,0-1 0,0 0 0,0 0 0,-1 1 0,1-1 0,0 0 0,-1 1 0,1-1 0,-1 0 0,1 0 0,-1 0 0,1 1 0,-1-1 0,0 0 0,0 0 0,1 0 0,-1 0 0,0 0 0,-1 1 0,1-2 0,0 0 0,0-1 0,1 1 0,-1 0 0,0 0 0,0 0 0,1 0 0,-1-1 0,0 1 0,1 0 0,-1-1 0,0 1 0,1 0 0,-1-1 0,0 1 0,1-1 0,-1 1 0,1-1 0,-1 0 0,1 1 0,-1-1 0,1 1 0,-1-2 0,-6-9 0,0 0 0,-8-21 0,13 28 0,-5-12 0,0 1 0,1-1 0,-6-33 0,11 45 0,0 0 0,0 0 0,1-1 0,-1 1 0,1 0 0,1-1 0,-1 1 0,0 0 0,1-1 0,0 1 0,0 0 0,0 0 0,1 0 0,-1 0 0,1 0 0,0 0 0,0 0 0,0 0 0,1 1 0,5-7 0,-7 9 0,0 0 0,0 0 0,0 1 0,0-1 0,0 0 0,0 1 0,0-1 0,0 1 0,0-1 0,0 1 0,1 0 0,-1-1 0,0 1 0,0 0 0,0 0 0,1 0 0,-1 0 0,0 0 0,0 0 0,1 0 0,1 1 0,0 0 0,0 0 0,0 0 0,0 0 0,-1 1 0,1-1 0,0 1 0,-1 0 0,5 3 0,-1 0 0,0 1 0,-1 0 0,0 1 0,1-1 0,-2 1 0,5 8 0,-9-14 0,0 0 0,1 1 0,-1-1 0,0 0 0,0 1 0,0-1 0,0 0 0,0 1 0,-1-1 0,1 1 0,0-1 0,-1 0 0,1 1 0,-1-1 0,1 0 0,-1 0 0,1 0 0,-1 1 0,0-1 0,0 0 0,0 0 0,0 0 0,0 0 0,0 0 0,0 0 0,0 0 0,0-1 0,0 1 0,0 0 0,0 0 0,-1-1 0,1 1 0,-2 0 0,-49 22 0,47-21 0,1 0 0,0-1 0,1 1 0,-1-1 0,0 0 0,1 0 0,-1-1 0,0 1 0,0-1 0,-4 0 0,7 0 0,-1 0 0,1-1 0,0 0 0,-1 1 0,1-1 0,-1 0 0,1 0 0,0 1 0,0-1 0,0 0 0,-1 0 0,1-1 0,0 1 0,0 0 0,0 0 0,1 0 0,-1-1 0,0 1 0,0 0 0,1-1 0,-1 1 0,0-1 0,1 1 0,-1-3 0,-9-42 0,10 43 0,-1 1 0,1 0 0,0-1 0,0 1 0,0-1 0,0 1 0,0 0 0,1-1 0,-1 1 0,1 0 0,-1-1 0,1 1 0,0 0 0,0 0 0,0-1 0,0 1 0,2-2 0,-2 4 0,0-1 0,0 1 0,0 0 0,-1 0 0,1 0 0,0 0 0,0 0 0,0 0 0,0 0 0,0 0 0,0 0 0,-1 0 0,1 0 0,0 0 0,0 1 0,0-1 0,0 0 0,0 1 0,-1-1 0,1 1 0,0-1 0,0 0 0,-1 1 0,1 0 0,0-1 0,-1 1 0,1-1 0,-1 1 0,2 1 0,21 23 0,-21-23 0,0 1 0,0-1 0,0 0 0,0 1 0,0-1 0,0 1 0,0 0 0,-1 0 0,1 0 0,-1-1 0,0 1 0,1 4 0,-2-6 0,-1 1 0,1-1 0,-1 0 0,1 0 0,-1 1 0,1-1 0,-1 0 0,0 0 0,0 0 0,1 0 0,-1 0 0,0 0 0,0 0 0,0 0 0,0 0 0,0 0 0,-1 0 0,1-1 0,0 1 0,0 0 0,0-1 0,-1 1 0,1-1 0,0 0 0,-1 1 0,1-1 0,-2 1 0,2-1 0,-47 14 0,46-14 0,-1 1 0,0 0 0,0-1 0,0 0 0,0 1 0,0-1 0,1 0 0,-1-1 0,0 1 0,0 0 0,0-1 0,0 0 0,1 1 0,-6-3 0,7 1 0,-1 0 0,1 1 0,-1-1 0,1 0 0,0 0 0,-1 0 0,1 0 0,0 0 0,1-1 0,-1 1 0,0 0 0,0 0 0,1 0 0,0-1 0,-1 1 0,1 0 0,0-1 0,0 1 0,0 0 0,0-1 0,1 1 0,0-3 0,-1 0 0,1-1 0,1 1 0,-1-1 0,1 1 0,0 0 0,0 0 0,0 0 0,4-6 0,23-18 0,-28 28 0,0 0 0,0 0 0,0 0 0,0 0 0,0 0 0,0 1 0,0-1 0,0 0 0,0 1 0,0-1 0,0 1 0,0-1 0,1 1 0,-1-1 0,0 1 0,0 0 0,1 0 0,-1-1 0,0 1 0,0 0 0,1 0 0,-1 0 0,0 1 0,1-1 0,-1 0 0,0 0 0,0 1 0,2 0 0,1 6-1365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52.0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425 365 24575,'0'13'0,"-1"12"0,1 0 0,2 0 0,1 0 0,7 33 0,-10-58 0,0 1 0,0 0 0,0-1 0,0 1 0,0-1 0,0 1 0,0-1 0,0 1 0,1 0 0,-1-1 0,0 1 0,0-1 0,1 1 0,-1-1 0,0 1 0,1-1 0,-1 1 0,0-1 0,1 1 0,-1-1 0,1 0 0,-1 1 0,1-1 0,-1 0 0,1 1 0,-1-1 0,1 0 0,-1 1 0,1-1 0,-1 0 0,1 0 0,-1 0 0,1 0 0,0 1 0,-1-1 0,1 0 0,-1 0 0,1 0 0,0 0 0,-1 0 0,1-1 0,-1 1 0,1 0 0,-1 0 0,1 0 0,0 0 0,-1-1 0,1 1 0,-1 0 0,1 0 0,-1-1 0,1 1 0,-1 0 0,1-1 0,-1 1 0,0-1 0,1 1 0,-1-1 0,0 1 0,1-1 0,-1 1 0,0-1 0,1 1 0,-1-1 0,0 0 0,24-37 0,33-112 0,-42 105 0,-12 40 0,-1 9 0,0 19 0,-3 32 0,0-42 0,1-5 0,-1-1 0,0 0 0,0 1 0,-3 11 0,4-19 0,0 0 0,0 0 0,0 1 0,0-1 0,-1 0 0,1 0 0,0 0 0,0 0 0,0 0 0,0 1 0,0-1 0,0 0 0,0 0 0,0 0 0,0 0 0,0 0 0,0 0 0,-1 0 0,1 1 0,0-1 0,0 0 0,0 0 0,0 0 0,0 0 0,0 0 0,-1 0 0,1 0 0,0 0 0,0 0 0,0 0 0,0 0 0,0 0 0,-1 0 0,1 0 0,0 0 0,0 0 0,0 0 0,0 0 0,0 0 0,-1 0 0,1 0 0,0 0 0,0 0 0,0 0 0,0 0 0,0 0 0,-1 0 0,1 0 0,0 0 0,0-1 0,0 1 0,0 0 0,0 0 0,-8-11 0,-3-13 0,9 18 0,1 1 0,-1 0 0,0 1 0,0-1 0,-1 0 0,1 1 0,-6-8 0,7 11 0,-1 0 0,1-1 0,-1 1 0,0 0 0,0 0 0,1 0 0,-1 0 0,0 0 0,0 0 0,0 1 0,0-1 0,0 0 0,0 1 0,0 0 0,0-1 0,0 1 0,0 0 0,0 0 0,-1 0 0,-1 1 0,-20 2 0,0 2 0,1 0 0,-25 10 0,-7 1 0,54-15 0,0-1 0,0 0 0,0 1 0,0-1 0,0 0 0,0 0 0,0 0 0,0 0 0,0 0 0,0 0 0,-1 0 0,1 0 0,0-1 0,0 1 0,0 0 0,0-1 0,0 1 0,0 0 0,0-1 0,0 1 0,0-1 0,1 0 0,-1 1 0,0-1 0,0 0 0,0 0 0,0 1 0,1-1 0,-1 0 0,0 0 0,1 0 0,-1 0 0,1 0 0,-1 0 0,1 0 0,0 0 0,-1 0 0,1 0 0,0 0 0,0 0 0,-1 0 0,1 0 0,0 0 0,0 0 0,0-1 0,0-8 0,0 0 0,1 0 0,-1 1 0,4-11 0,-3 11 0,13-131 0,-33 294 0,13-116 0,-1-58 0,-2-22 0,3 13 0,-53-227 0,59 255 0,0 1 0,0 0 0,0-1 0,0 1 0,0-1 0,0 1 0,0-1 0,0 1 0,0 0 0,-1-1 0,1 1 0,0 0 0,0-1 0,0 1 0,-1-1 0,1 1 0,0 0 0,0 0 0,-1-1 0,1 1 0,0 0 0,-1-1 0,1 1 0,0 0 0,-1 0 0,1 0 0,0-1 0,-1 1 0,1 0 0,-1 0 0,1 0 0,0 0 0,-1 0 0,1 0 0,-1-1 0,1 1 0,-1 0 0,1 1 0,-13 13 0,-9 38 0,20-44 0,-72 175 0,68-174 0,1-12 0,5 3 0,0-1 0,0 1 0,-1 0 0,1 0 0,0-1 0,0 1 0,-1 0 0,1 0 0,0 0 0,-1-1 0,1 1 0,0 0 0,-1 0 0,1 0 0,0 0 0,-1 0 0,1 0 0,0 0 0,-1 0 0,1 0 0,-1 0 0,1 0 0,0 0 0,-1 0 0,1 0 0,0 0 0,-1 0 0,1 0 0,-1 0 0,1 0 0,0 0 0,-1 1 0,1-1 0,0 0 0,0 0 0,-1 0 0,1 1 0,0-1 0,-1 0 0,1 0 0,0 1 0,0-1 0,-1 0 0,1 1 0,0-1 0,0 0 0,0 0 0,0 1 0,-1 0 0,-6 10-70,-7 9 247,9-15-571,2-9-684,3-3-5748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7:58.2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28 24567,'30'36'0,"-56"3"0,70-55 0,-14 52 0,-33-83 0,47 30 0,-89 5 0,42-35 0,-22 87 0,-21-52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04T18:17:15.36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1,'1'0,"2"0,3 0,6 0,8 0,9 0,1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2.0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134 181 24575,'0'2'0,"-1"1"0,0-1 0,0 0 0,0 0 0,0 0 0,0 0 0,0 0 0,0 0 0,-3 2 0,-9 17 0,10-8 0,-27 78 0,25-104 0,1-13 0,-39-263 0,66 351 0,0-2 0,-17-33 0,-1 0 0,4 46 0,-7-80 0,1-7 0,1 1 0,-2-1 0,0 0 0,0 0 0,-1-16 0,-1 30 0,0 0 0,0 0 0,0 0 0,-1 0 0,1-1 0,0 1 0,0 0 0,0 0 0,0 0 0,0 0 0,0 0 0,0 0 0,0 0 0,0 0 0,0 0 0,0 0 0,0-1 0,0 1 0,-1 0 0,1 0 0,0 0 0,0 0 0,0 0 0,0 0 0,0 0 0,0 0 0,0 0 0,0 0 0,-1 0 0,1 0 0,0 0 0,0 0 0,0 0 0,0 0 0,0 0 0,0 0 0,0 0 0,-1 0 0,1 0 0,0 0 0,0 0 0,0 0 0,0 0 0,0 0 0,0 0 0,0 1 0,0-1 0,0 0 0,-1 0 0,1 0 0,0 0 0,0 0 0,0 0 0,0 0 0,0 0 0,-9 9 0,-7 10 0,10-12 0,-8 11 0,1-1 0,1 2 0,-18 35 0,58-153 0,-20 79 0,-2-1 0,0 0 0,-1 0 0,2-29 0,1 144 0,-4-55 0,-1 44 0,-2-96-116,0-21-509,-4-45 1,2 71-6202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3.35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1 179 24575,'35'-126'0,"-23"73"0,-15 114 0,-18 46 0,8-47 0,9-101-1365,2 29-5461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58:09.2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35 36 24575,'-6'151'0,"5"-159"0,0 0 0,0 0 0,-1 0 0,-1 1 0,-3-11 0,3 13 0,1 0 0,0 0 0,0-1 0,1 1 0,-1 0 0,1 0 0,0-1 0,1 1 0,-1-1 0,1 1 0,0 0 0,1-1 0,-1 1 0,3-10 0,-3 14 0,0 1 0,0-1 0,0 1 0,0-1 0,0 0 0,0 1 0,0-1 0,1 1 0,-1-1 0,0 1 0,0-1 0,0 1 0,1 0 0,-1-1 0,0 1 0,1-1 0,-1 1 0,0-1 0,1 1 0,-1 0 0,1-1 0,-1 1 0,0 0 0,1-1 0,-1 1 0,1 0 0,-1 0 0,1 0 0,-1-1 0,1 1 0,-1 0 0,1 0 0,-1 0 0,1 0 0,-1 0 0,1 0 0,-1 0 0,1 0 0,0 0 0,-1 0 0,1 0 0,-1 0 0,1 0 0,0 1 0,0 0 0,0 0 0,0 0 0,-1 0 0,1 0 0,0 0 0,-1 0 0,1 0 0,0 1 0,-1-1 0,1 0 0,-1 0 0,0 1 0,1-1 0,-1 0 0,0 1 0,0 1 0,-1 157 0,-5-131 0,6-29 0,0 0 0,0 0 0,0 0 0,0 0 0,1 0 0,-1-1 0,0 1 0,0 0 0,0 0 0,0 0 0,0 0 0,0 0 0,-1 0 0,1 0 0,0 0 0,0 0 0,0 0 0,0 0 0,0 0 0,0-1 0,0 1 0,0 0 0,0 0 0,0 0 0,0 0 0,0 0 0,0 0 0,0 0 0,0 0 0,0 0 0,0 0 0,0 0 0,0 0 0,0 0 0,0 0 0,-1 0 0,1 0 0,0 0 0,0 0 0,0 0 0,0 0 0,0 0 0,0 0 0,0 0 0,0 0 0,0 0 0,0 0 0,0 0 0,-1 0 0,1 0 0,0 0 0,0 0 0,0 0 0,0 0 0,0 0 0,0 0 0,0 0 0,0 0 0,0 0 0,0 0 0,0 0 0,0 0 0,0 0 0,0 0 0,-1 0 0,1 0 0,0 0 0,-1-18 0,1 14 0,-1-26 0,-2 24 0,-3 17 0,40-108 0,-32 76 0,2-7 0,-4 27 0,1 0 0,-1 0 0,0 0 0,0 1 0,1-1 0,-1 0 0,1 0 0,-1 0 0,0 1 0,1-1 0,0 0 0,-1 1 0,1-1 0,-1 0 0,1 1 0,0-1 0,-1 1 0,1-1 0,0 1 0,0-1 0,-1 1 0,1-1 0,0 1 0,1-1 0,-1 2 0,-1-1 0,1 0 0,0 0 0,-1 1 0,1-1 0,-1 0 0,1 1 0,0-1 0,-1 1 0,1-1 0,-1 1 0,1-1 0,-1 1 0,1-1 0,-1 1 0,1-1 0,-1 1 0,0 0 0,1-1 0,-1 1 0,0 0 0,0-1 0,1 1 0,-1 0 0,0-1 0,0 1 0,0 0 0,0-1 0,0 1 0,0 0 0,0 0 0,0 0 0,2 27 0,-2-27 0,0 12 0,5 113 0,-3-122 0,2-13 0,2-16 0,-6-160 0,22 283-1365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17:30.3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5 24575,'1'0'0,"1"0"0,0-1 0,1 0 0,1-1 0,-1 2 0,0 2 0,-1-1 0,-2-1 0,-1 0 0,0-2 0,1 1 0,-1 1 0,0 1 0,1 2 0,0 1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17:30.4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28 24575,'1'0'0,"1"-1"0,2-1 0,2-1 0,2-2 0,2 1 0,0-1 0,1 1 0,-2 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17:34.6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4T18:17:35.11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3.png"/><Relationship Id="rId18" Type="http://schemas.openxmlformats.org/officeDocument/2006/relationships/customXml" Target="../ink/ink8.xml"/><Relationship Id="rId3" Type="http://schemas.openxmlformats.org/officeDocument/2006/relationships/image" Target="../media/image1.png"/><Relationship Id="rId21" Type="http://schemas.openxmlformats.org/officeDocument/2006/relationships/customXml" Target="../ink/ink10.xml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5.png"/><Relationship Id="rId2" Type="http://schemas.openxmlformats.org/officeDocument/2006/relationships/image" Target="../media/image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24" Type="http://schemas.openxmlformats.org/officeDocument/2006/relationships/image" Target="../media/image27.png"/><Relationship Id="rId5" Type="http://schemas.openxmlformats.org/officeDocument/2006/relationships/image" Target="../media/image20.png"/><Relationship Id="rId15" Type="http://schemas.openxmlformats.org/officeDocument/2006/relationships/image" Target="../media/image24.png"/><Relationship Id="rId23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customXml" Target="../ink/ink6.xml"/><Relationship Id="rId22" Type="http://schemas.openxmlformats.org/officeDocument/2006/relationships/customXml" Target="../ink/ink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3" Type="http://schemas.openxmlformats.org/officeDocument/2006/relationships/image" Target="../media/image1.png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" Type="http://schemas.openxmlformats.org/officeDocument/2006/relationships/image" Target="../media/image3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5" Type="http://schemas.openxmlformats.org/officeDocument/2006/relationships/image" Target="../media/image29.png"/><Relationship Id="rId15" Type="http://schemas.openxmlformats.org/officeDocument/2006/relationships/customXml" Target="../ink/ink17.xml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4" Type="http://schemas.openxmlformats.org/officeDocument/2006/relationships/image" Target="../media/image28.png"/><Relationship Id="rId9" Type="http://schemas.openxmlformats.org/officeDocument/2006/relationships/customXml" Target="../ink/ink14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35.png"/><Relationship Id="rId18" Type="http://schemas.openxmlformats.org/officeDocument/2006/relationships/customXml" Target="../ink/ink28.xml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customXml" Target="../ink/ink25.xml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customXml" Target="../ink/ink27.xm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customXml" Target="../ink/ink24.xml"/><Relationship Id="rId19" Type="http://schemas.openxmlformats.org/officeDocument/2006/relationships/image" Target="../media/image38.png"/><Relationship Id="rId4" Type="http://schemas.openxmlformats.org/officeDocument/2006/relationships/customXml" Target="../ink/ink21.xml"/><Relationship Id="rId9" Type="http://schemas.openxmlformats.org/officeDocument/2006/relationships/image" Target="../media/image33.png"/><Relationship Id="rId14" Type="http://schemas.openxmlformats.org/officeDocument/2006/relationships/customXml" Target="../ink/ink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47.png"/><Relationship Id="rId18" Type="http://schemas.openxmlformats.org/officeDocument/2006/relationships/customXml" Target="../ink/ink36.xml"/><Relationship Id="rId26" Type="http://schemas.openxmlformats.org/officeDocument/2006/relationships/image" Target="../media/image57.png"/><Relationship Id="rId3" Type="http://schemas.openxmlformats.org/officeDocument/2006/relationships/image" Target="../media/image1.png"/><Relationship Id="rId21" Type="http://schemas.openxmlformats.org/officeDocument/2006/relationships/image" Target="../media/image52.png"/><Relationship Id="rId7" Type="http://schemas.openxmlformats.org/officeDocument/2006/relationships/image" Target="../media/image44.png"/><Relationship Id="rId12" Type="http://schemas.openxmlformats.org/officeDocument/2006/relationships/customXml" Target="../ink/ink33.xml"/><Relationship Id="rId17" Type="http://schemas.openxmlformats.org/officeDocument/2006/relationships/image" Target="../media/image49.png"/><Relationship Id="rId25" Type="http://schemas.openxmlformats.org/officeDocument/2006/relationships/image" Target="../media/image56.png"/><Relationship Id="rId2" Type="http://schemas.openxmlformats.org/officeDocument/2006/relationships/image" Target="../media/image3.png"/><Relationship Id="rId16" Type="http://schemas.openxmlformats.org/officeDocument/2006/relationships/customXml" Target="../ink/ink35.xml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46.png"/><Relationship Id="rId24" Type="http://schemas.openxmlformats.org/officeDocument/2006/relationships/image" Target="../media/image55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customXml" Target="../ink/ink32.xml"/><Relationship Id="rId19" Type="http://schemas.openxmlformats.org/officeDocument/2006/relationships/image" Target="../media/image50.png"/><Relationship Id="rId4" Type="http://schemas.openxmlformats.org/officeDocument/2006/relationships/customXml" Target="../ink/ink29.xml"/><Relationship Id="rId9" Type="http://schemas.openxmlformats.org/officeDocument/2006/relationships/image" Target="../media/image45.png"/><Relationship Id="rId14" Type="http://schemas.openxmlformats.org/officeDocument/2006/relationships/customXml" Target="../ink/ink34.xml"/><Relationship Id="rId22" Type="http://schemas.openxmlformats.org/officeDocument/2006/relationships/image" Target="../media/image53.png"/><Relationship Id="rId27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35.png"/><Relationship Id="rId18" Type="http://schemas.openxmlformats.org/officeDocument/2006/relationships/customXml" Target="../ink/ink44.xml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customXml" Target="../ink/ink41.xml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customXml" Target="../ink/ink43.xml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customXml" Target="../ink/ink40.xml"/><Relationship Id="rId19" Type="http://schemas.openxmlformats.org/officeDocument/2006/relationships/image" Target="../media/image38.png"/><Relationship Id="rId4" Type="http://schemas.openxmlformats.org/officeDocument/2006/relationships/customXml" Target="../ink/ink37.xml"/><Relationship Id="rId9" Type="http://schemas.openxmlformats.org/officeDocument/2006/relationships/image" Target="../media/image33.png"/><Relationship Id="rId14" Type="http://schemas.openxmlformats.org/officeDocument/2006/relationships/customXml" Target="../ink/ink4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35.png"/><Relationship Id="rId18" Type="http://schemas.openxmlformats.org/officeDocument/2006/relationships/customXml" Target="../ink/ink52.xml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customXml" Target="../ink/ink49.xml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customXml" Target="../ink/ink51.xml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customXml" Target="../ink/ink48.xml"/><Relationship Id="rId19" Type="http://schemas.openxmlformats.org/officeDocument/2006/relationships/image" Target="../media/image38.png"/><Relationship Id="rId4" Type="http://schemas.openxmlformats.org/officeDocument/2006/relationships/customXml" Target="../ink/ink45.xml"/><Relationship Id="rId9" Type="http://schemas.openxmlformats.org/officeDocument/2006/relationships/image" Target="../media/image33.png"/><Relationship Id="rId14" Type="http://schemas.openxmlformats.org/officeDocument/2006/relationships/customXml" Target="../ink/ink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9EC95-8E85-053B-17D6-3183BEB71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>
            <a:extLst>
              <a:ext uri="{FF2B5EF4-FFF2-40B4-BE49-F238E27FC236}">
                <a16:creationId xmlns:a16="http://schemas.microsoft.com/office/drawing/2014/main" id="{B4054558-8DE8-135E-DDBF-E88B65EEE6A1}"/>
              </a:ext>
            </a:extLst>
          </p:cNvPr>
          <p:cNvSpPr/>
          <p:nvPr/>
        </p:nvSpPr>
        <p:spPr>
          <a:xfrm>
            <a:off x="0" y="5059680"/>
            <a:ext cx="12192000" cy="183578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dirty="0">
              <a:solidFill>
                <a:srgbClr val="002060"/>
              </a:solidFill>
            </a:endParaRPr>
          </a:p>
        </p:txBody>
      </p:sp>
      <p:sp>
        <p:nvSpPr>
          <p:cNvPr id="13" name="Rectangles 12">
            <a:extLst>
              <a:ext uri="{FF2B5EF4-FFF2-40B4-BE49-F238E27FC236}">
                <a16:creationId xmlns:a16="http://schemas.microsoft.com/office/drawing/2014/main" id="{FE90DFDF-E251-1A51-90AE-F58B399E07D2}"/>
              </a:ext>
            </a:extLst>
          </p:cNvPr>
          <p:cNvSpPr/>
          <p:nvPr/>
        </p:nvSpPr>
        <p:spPr>
          <a:xfrm>
            <a:off x="0" y="5046345"/>
            <a:ext cx="12192000" cy="1454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4" name="Rectangles 13">
            <a:extLst>
              <a:ext uri="{FF2B5EF4-FFF2-40B4-BE49-F238E27FC236}">
                <a16:creationId xmlns:a16="http://schemas.microsoft.com/office/drawing/2014/main" id="{3BA865AC-B9D2-AECF-46E8-E6B28AAEE423}"/>
              </a:ext>
            </a:extLst>
          </p:cNvPr>
          <p:cNvSpPr/>
          <p:nvPr/>
        </p:nvSpPr>
        <p:spPr>
          <a:xfrm>
            <a:off x="0" y="5191760"/>
            <a:ext cx="12192000" cy="1612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EF85167A-C704-E0D1-5316-82C56A0C88F9}"/>
              </a:ext>
            </a:extLst>
          </p:cNvPr>
          <p:cNvSpPr txBox="1"/>
          <p:nvPr/>
        </p:nvSpPr>
        <p:spPr>
          <a:xfrm>
            <a:off x="9944735" y="6199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</a:rPr>
              <a:t>cet.tvu.edu.vn</a:t>
            </a:r>
          </a:p>
        </p:txBody>
      </p:sp>
      <p:sp>
        <p:nvSpPr>
          <p:cNvPr id="11" name="Rectangles 3">
            <a:extLst>
              <a:ext uri="{FF2B5EF4-FFF2-40B4-BE49-F238E27FC236}">
                <a16:creationId xmlns:a16="http://schemas.microsoft.com/office/drawing/2014/main" id="{A17C2EF3-CE81-3278-9510-C2E1043CE536}"/>
              </a:ext>
            </a:extLst>
          </p:cNvPr>
          <p:cNvSpPr/>
          <p:nvPr/>
        </p:nvSpPr>
        <p:spPr>
          <a:xfrm>
            <a:off x="3908743" y="705855"/>
            <a:ext cx="7265670" cy="52527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/>
              <a:t> </a:t>
            </a:r>
            <a:endParaRPr lang="en-GB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D6B733-7E4C-152D-FDB5-1F84FA4336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42437" y="5388497"/>
            <a:ext cx="768985" cy="459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EF8F2B-DF83-B6F6-4F6B-5EBFC9E40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7" y="712992"/>
            <a:ext cx="2600325" cy="5251450"/>
          </a:xfrm>
          <a:prstGeom prst="rect">
            <a:avLst/>
          </a:prstGeom>
        </p:spPr>
      </p:pic>
      <p:pic>
        <p:nvPicPr>
          <p:cNvPr id="25" name="Picture 24" descr="logotvu">
            <a:extLst>
              <a:ext uri="{FF2B5EF4-FFF2-40B4-BE49-F238E27FC236}">
                <a16:creationId xmlns:a16="http://schemas.microsoft.com/office/drawing/2014/main" id="{6A4B3C29-921E-96F1-9CE6-93F6A5BF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657" y="876822"/>
            <a:ext cx="996950" cy="996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42F2A5-7D74-A24E-EE59-992F082BC3F3}"/>
              </a:ext>
            </a:extLst>
          </p:cNvPr>
          <p:cNvCxnSpPr/>
          <p:nvPr/>
        </p:nvCxnSpPr>
        <p:spPr>
          <a:xfrm>
            <a:off x="4024947" y="5627892"/>
            <a:ext cx="5242560" cy="1524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1C2E31-AF79-52CE-0143-5E4C63B05934}"/>
              </a:ext>
            </a:extLst>
          </p:cNvPr>
          <p:cNvCxnSpPr/>
          <p:nvPr/>
        </p:nvCxnSpPr>
        <p:spPr>
          <a:xfrm>
            <a:off x="10186987" y="5635512"/>
            <a:ext cx="802640" cy="508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Text Box 19">
            <a:extLst>
              <a:ext uri="{FF2B5EF4-FFF2-40B4-BE49-F238E27FC236}">
                <a16:creationId xmlns:a16="http://schemas.microsoft.com/office/drawing/2014/main" id="{A48AC96A-ECEB-9187-A2DB-E6B78389F391}"/>
              </a:ext>
            </a:extLst>
          </p:cNvPr>
          <p:cNvSpPr txBox="1"/>
          <p:nvPr/>
        </p:nvSpPr>
        <p:spPr>
          <a:xfrm>
            <a:off x="4369752" y="2986482"/>
            <a:ext cx="775168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VÀ CÀI ĐẶT CSDL CHO HỆ THỐNG </a:t>
            </a:r>
          </a:p>
          <a:p>
            <a:r>
              <a:rPr lang="en-US" sz="2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 ĐÀN HỎI-ĐÁP CHUYÊN NGÀNH </a:t>
            </a:r>
          </a:p>
          <a:p>
            <a:r>
              <a:rPr lang="en-US" sz="2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 TÍNH NĂNG ĐÁNH GIÁ VÀ VINH DANH</a:t>
            </a:r>
          </a:p>
        </p:txBody>
      </p:sp>
      <p:sp>
        <p:nvSpPr>
          <p:cNvPr id="29" name="Text Box 20">
            <a:extLst>
              <a:ext uri="{FF2B5EF4-FFF2-40B4-BE49-F238E27FC236}">
                <a16:creationId xmlns:a16="http://schemas.microsoft.com/office/drawing/2014/main" id="{E15BD9A5-1AA1-E2A1-1E0C-E524FB64BD54}"/>
              </a:ext>
            </a:extLst>
          </p:cNvPr>
          <p:cNvSpPr txBox="1"/>
          <p:nvPr/>
        </p:nvSpPr>
        <p:spPr>
          <a:xfrm>
            <a:off x="4369751" y="4544808"/>
            <a:ext cx="42144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3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altLang="en-GB" sz="1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13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altLang="en-GB" sz="1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13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altLang="en-GB" sz="1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13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altLang="en-GB" sz="1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GB" sz="1300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altLang="en-GB" sz="1300" dirty="0">
                <a:latin typeface="Arial" panose="020B0604020202020204" pitchFamily="34" charset="0"/>
                <a:cs typeface="Arial" panose="020B0604020202020204" pitchFamily="34" charset="0"/>
              </a:rPr>
              <a:t>. Phan Thị Phương Nam</a:t>
            </a:r>
          </a:p>
        </p:txBody>
      </p:sp>
      <p:sp>
        <p:nvSpPr>
          <p:cNvPr id="30" name="Text Box 21">
            <a:extLst>
              <a:ext uri="{FF2B5EF4-FFF2-40B4-BE49-F238E27FC236}">
                <a16:creationId xmlns:a16="http://schemas.microsoft.com/office/drawing/2014/main" id="{F4B92DF1-0A79-D105-D306-E45870BF8F87}"/>
              </a:ext>
            </a:extLst>
          </p:cNvPr>
          <p:cNvSpPr txBox="1"/>
          <p:nvPr/>
        </p:nvSpPr>
        <p:spPr>
          <a:xfrm>
            <a:off x="4369749" y="4795577"/>
            <a:ext cx="33559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</a:t>
            </a:r>
            <a:r>
              <a:rPr lang="en-US" altLang="en-GB" sz="13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altLang="en-GB" sz="1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13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altLang="en-GB" sz="1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13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altLang="en-GB" sz="1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GB" sz="1300" dirty="0">
                <a:latin typeface="Arial" panose="020B0604020202020204" pitchFamily="34" charset="0"/>
                <a:cs typeface="Arial" panose="020B0604020202020204" pitchFamily="34" charset="0"/>
              </a:rPr>
              <a:t> Lâm </a:t>
            </a:r>
            <a:r>
              <a:rPr lang="en-US" altLang="en-GB" sz="1300" dirty="0" err="1"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altLang="en-GB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1300" dirty="0" err="1">
                <a:latin typeface="Arial" panose="020B0604020202020204" pitchFamily="34" charset="0"/>
                <a:cs typeface="Arial" panose="020B0604020202020204" pitchFamily="34" charset="0"/>
              </a:rPr>
              <a:t>Hưng</a:t>
            </a:r>
            <a:endParaRPr lang="en-US" altLang="en-GB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CB29066-C383-BB1D-5985-13335DFD7523}"/>
              </a:ext>
            </a:extLst>
          </p:cNvPr>
          <p:cNvSpPr txBox="1"/>
          <p:nvPr/>
        </p:nvSpPr>
        <p:spPr>
          <a:xfrm>
            <a:off x="4369752" y="1083197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 dirty="0">
                <a:solidFill>
                  <a:srgbClr val="002060"/>
                </a:solidFill>
              </a:rPr>
              <a:t>TRƯỜNG KỸ THUẬT &amp; CÔNG NGHỆ</a:t>
            </a:r>
          </a:p>
          <a:p>
            <a:r>
              <a:rPr lang="en-US" altLang="en-GB" sz="1400" b="1" dirty="0">
                <a:solidFill>
                  <a:srgbClr val="002060"/>
                </a:solidFill>
              </a:rPr>
              <a:t>KHOA CÔNG NGHỆ THÔNG TIN</a:t>
            </a:r>
          </a:p>
        </p:txBody>
      </p:sp>
      <p:sp>
        <p:nvSpPr>
          <p:cNvPr id="2" name="Text Box 21">
            <a:extLst>
              <a:ext uri="{FF2B5EF4-FFF2-40B4-BE49-F238E27FC236}">
                <a16:creationId xmlns:a16="http://schemas.microsoft.com/office/drawing/2014/main" id="{5321BA02-FBE3-525C-7985-5D32966D7DA0}"/>
              </a:ext>
            </a:extLst>
          </p:cNvPr>
          <p:cNvSpPr txBox="1"/>
          <p:nvPr/>
        </p:nvSpPr>
        <p:spPr>
          <a:xfrm>
            <a:off x="4369749" y="5057093"/>
            <a:ext cx="33559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1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MSSV: </a:t>
            </a:r>
            <a:r>
              <a:rPr lang="en-US" altLang="en-GB" sz="1300" dirty="0">
                <a:latin typeface="Arial" panose="020B0604020202020204" pitchFamily="34" charset="0"/>
                <a:cs typeface="Arial" panose="020B0604020202020204" pitchFamily="34" charset="0"/>
              </a:rPr>
              <a:t>110123015</a:t>
            </a:r>
          </a:p>
        </p:txBody>
      </p:sp>
    </p:spTree>
    <p:extLst>
      <p:ext uri="{BB962C8B-B14F-4D97-AF65-F5344CB8AC3E}">
        <p14:creationId xmlns:p14="http://schemas.microsoft.com/office/powerpoint/2010/main" val="4745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0120A-3235-899D-FD9D-20B93DA2F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>
            <a:extLst>
              <a:ext uri="{FF2B5EF4-FFF2-40B4-BE49-F238E27FC236}">
                <a16:creationId xmlns:a16="http://schemas.microsoft.com/office/drawing/2014/main" id="{3F25A645-DA78-CF92-A7DD-5B79F7256C68}"/>
              </a:ext>
            </a:extLst>
          </p:cNvPr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>
            <a:extLst>
              <a:ext uri="{FF2B5EF4-FFF2-40B4-BE49-F238E27FC236}">
                <a16:creationId xmlns:a16="http://schemas.microsoft.com/office/drawing/2014/main" id="{A4CBE27B-7430-0B42-81AB-A5B138FD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A5EE6-02AA-7E9A-6304-6927CC5F8A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B32762-44AB-612F-4D1F-EF10F98C7C09}"/>
              </a:ext>
            </a:extLst>
          </p:cNvPr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B53E18-66FC-2ABF-1DD1-59C841591668}"/>
              </a:ext>
            </a:extLst>
          </p:cNvPr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277B8F97-B6E3-BF00-25B8-DBD4FA49CA89}"/>
              </a:ext>
            </a:extLst>
          </p:cNvPr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THIẾT KẾ LƯỢC ĐỒ DỮ LIỆU</a:t>
            </a:r>
            <a:endParaRPr lang="en-US" altLang="en-GB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6DC3884-E57F-271C-BB4C-C8A9C03B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2FE76BA-A231-1D82-B1BC-9280B9E260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t="17731" b="50000"/>
          <a:stretch>
            <a:fillRect/>
          </a:stretch>
        </p:blipFill>
        <p:spPr>
          <a:xfrm>
            <a:off x="336550" y="1020002"/>
            <a:ext cx="5515828" cy="2711138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A7B8AEB-BA08-F476-052F-6F75939D06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" t="32340" r="2779" b="38528"/>
          <a:stretch>
            <a:fillRect/>
          </a:stretch>
        </p:blipFill>
        <p:spPr>
          <a:xfrm>
            <a:off x="6091400" y="1049617"/>
            <a:ext cx="5715014" cy="25039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7EE6E6-6CB6-D974-43DB-2DF3C7148831}"/>
                  </a:ext>
                </a:extLst>
              </p14:cNvPr>
              <p14:cNvContentPartPr/>
              <p14:nvPr/>
            </p14:nvContentPartPr>
            <p14:xfrm>
              <a:off x="7688280" y="343447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7EE6E6-6CB6-D974-43DB-2DF3C71488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4640" y="332683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75ED59A-0D8A-0E71-6B21-C34F2415F4B8}"/>
                  </a:ext>
                </a:extLst>
              </p14:cNvPr>
              <p14:cNvContentPartPr/>
              <p14:nvPr/>
            </p14:nvContentPartPr>
            <p14:xfrm>
              <a:off x="7690440" y="3377595"/>
              <a:ext cx="18720" cy="7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75ED59A-0D8A-0E71-6B21-C34F2415F4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36440" y="3269955"/>
                <a:ext cx="1263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265F1D8-5442-94E2-711B-7A94F2217CE4}"/>
                  </a:ext>
                </a:extLst>
              </p14:cNvPr>
              <p14:cNvContentPartPr/>
              <p14:nvPr/>
            </p14:nvContentPartPr>
            <p14:xfrm>
              <a:off x="7696200" y="3426915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265F1D8-5442-94E2-711B-7A94F2217C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2200" y="331927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AF954FD-13A0-D86A-7D72-F14F326AEED0}"/>
                  </a:ext>
                </a:extLst>
              </p14:cNvPr>
              <p14:cNvContentPartPr/>
              <p14:nvPr/>
            </p14:nvContentPartPr>
            <p14:xfrm>
              <a:off x="7690440" y="3428715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AF954FD-13A0-D86A-7D72-F14F326AEE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6440" y="332107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69D1869-E137-5FA2-7DBE-FF9B6AE69447}"/>
                  </a:ext>
                </a:extLst>
              </p14:cNvPr>
              <p14:cNvContentPartPr/>
              <p14:nvPr/>
            </p14:nvContentPartPr>
            <p14:xfrm>
              <a:off x="7690440" y="3428715"/>
              <a:ext cx="3672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69D1869-E137-5FA2-7DBE-FF9B6AE694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36440" y="3321075"/>
                <a:ext cx="1443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509C828-88DE-ACB2-1C52-8FBA0236431F}"/>
              </a:ext>
            </a:extLst>
          </p:cNvPr>
          <p:cNvGrpSpPr/>
          <p:nvPr/>
        </p:nvGrpSpPr>
        <p:grpSpPr>
          <a:xfrm>
            <a:off x="7642560" y="3405675"/>
            <a:ext cx="28080" cy="10080"/>
            <a:chOff x="7642560" y="3405675"/>
            <a:chExt cx="28080" cy="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8E3E336-9B95-AF92-7DE3-934DADF1856D}"/>
                    </a:ext>
                  </a:extLst>
                </p14:cNvPr>
                <p14:cNvContentPartPr/>
                <p14:nvPr/>
              </p14:nvContentPartPr>
              <p14:xfrm>
                <a:off x="7642560" y="3406395"/>
                <a:ext cx="7560" cy="5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8E3E336-9B95-AF92-7DE3-934DADF185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36440" y="3400275"/>
                  <a:ext cx="198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2F0818C-2E6D-3705-BEA5-8DEDD9124371}"/>
                    </a:ext>
                  </a:extLst>
                </p14:cNvPr>
                <p14:cNvContentPartPr/>
                <p14:nvPr/>
              </p14:nvContentPartPr>
              <p14:xfrm>
                <a:off x="7648320" y="3405675"/>
                <a:ext cx="22320" cy="10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2F0818C-2E6D-3705-BEA5-8DEDD91243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42200" y="3399555"/>
                  <a:ext cx="345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B7A2E7-598C-B48A-04A7-6FB9FDB02CC4}"/>
              </a:ext>
            </a:extLst>
          </p:cNvPr>
          <p:cNvGrpSpPr/>
          <p:nvPr/>
        </p:nvGrpSpPr>
        <p:grpSpPr>
          <a:xfrm>
            <a:off x="7642560" y="2655435"/>
            <a:ext cx="15840" cy="7920"/>
            <a:chOff x="7642560" y="2655435"/>
            <a:chExt cx="15840" cy="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C5A820-F5F3-C619-25DD-E2FFC1AAA845}"/>
                    </a:ext>
                  </a:extLst>
                </p14:cNvPr>
                <p14:cNvContentPartPr/>
                <p14:nvPr/>
              </p14:nvContentPartPr>
              <p14:xfrm>
                <a:off x="7654080" y="2655435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C5A820-F5F3-C619-25DD-E2FFC1AAA8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7960" y="264931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064144-0DF9-A329-5064-ECABC9A3E9AD}"/>
                    </a:ext>
                  </a:extLst>
                </p14:cNvPr>
                <p14:cNvContentPartPr/>
                <p14:nvPr/>
              </p14:nvContentPartPr>
              <p14:xfrm>
                <a:off x="7648320" y="2662995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064144-0DF9-A329-5064-ECABC9A3E9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2200" y="265687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9CB65B4-5E21-2D59-9C97-E8CDC48B62D8}"/>
                    </a:ext>
                  </a:extLst>
                </p14:cNvPr>
                <p14:cNvContentPartPr/>
                <p14:nvPr/>
              </p14:nvContentPartPr>
              <p14:xfrm>
                <a:off x="7642560" y="2657235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9CB65B4-5E21-2D59-9C97-E8CDC48B62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36440" y="265111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14F326-F44D-645E-396A-8BFAEC4C9124}"/>
                    </a:ext>
                  </a:extLst>
                </p14:cNvPr>
                <p14:cNvContentPartPr/>
                <p14:nvPr/>
              </p14:nvContentPartPr>
              <p14:xfrm>
                <a:off x="7644720" y="2657235"/>
                <a:ext cx="72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14F326-F44D-645E-396A-8BFAEC4C912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38600" y="2651115"/>
                  <a:ext cx="12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BB1BB9-8275-BC4A-45D0-0FA6F236185A}"/>
                    </a:ext>
                  </a:extLst>
                </p14:cNvPr>
                <p14:cNvContentPartPr/>
                <p14:nvPr/>
              </p14:nvContentPartPr>
              <p14:xfrm>
                <a:off x="7658040" y="2659395"/>
                <a:ext cx="360" cy="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BB1BB9-8275-BC4A-45D0-0FA6F23618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51920" y="2653275"/>
                  <a:ext cx="12600" cy="1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81DF0E-1E06-39F5-31AD-DE4253C72C9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32444" b="45037"/>
          <a:stretch>
            <a:fillRect/>
          </a:stretch>
        </p:blipFill>
        <p:spPr>
          <a:xfrm>
            <a:off x="3863921" y="4369140"/>
            <a:ext cx="6209456" cy="204923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F2F203-FE65-4955-ED1A-A09987B5EFAA}"/>
              </a:ext>
            </a:extLst>
          </p:cNvPr>
          <p:cNvSpPr txBox="1"/>
          <p:nvPr/>
        </p:nvSpPr>
        <p:spPr>
          <a:xfrm>
            <a:off x="336550" y="1094107"/>
            <a:ext cx="1866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Collection users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17D73D-46BE-CD04-2751-60EC23A730ED}"/>
              </a:ext>
            </a:extLst>
          </p:cNvPr>
          <p:cNvSpPr txBox="1"/>
          <p:nvPr/>
        </p:nvSpPr>
        <p:spPr>
          <a:xfrm>
            <a:off x="6091400" y="1020002"/>
            <a:ext cx="233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Collection questions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CED9E6-D91F-23D8-1B6F-B639730C0D25}"/>
              </a:ext>
            </a:extLst>
          </p:cNvPr>
          <p:cNvSpPr txBox="1"/>
          <p:nvPr/>
        </p:nvSpPr>
        <p:spPr>
          <a:xfrm>
            <a:off x="1683516" y="4370872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Collection answers</a:t>
            </a:r>
          </a:p>
        </p:txBody>
      </p:sp>
    </p:spTree>
    <p:extLst>
      <p:ext uri="{BB962C8B-B14F-4D97-AF65-F5344CB8AC3E}">
        <p14:creationId xmlns:p14="http://schemas.microsoft.com/office/powerpoint/2010/main" val="299219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BD60-EDF1-B038-4FB4-B54CFB8F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D892167-7D5C-6961-1F1C-D9BCA5E786C9}"/>
              </a:ext>
            </a:extLst>
          </p:cNvPr>
          <p:cNvSpPr/>
          <p:nvPr/>
        </p:nvSpPr>
        <p:spPr>
          <a:xfrm>
            <a:off x="1056435" y="1346029"/>
            <a:ext cx="10179012" cy="4760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34FF47-7506-463A-29F6-77A1DBBCAABD}"/>
              </a:ext>
            </a:extLst>
          </p:cNvPr>
          <p:cNvSpPr/>
          <p:nvPr/>
        </p:nvSpPr>
        <p:spPr>
          <a:xfrm>
            <a:off x="1056435" y="1346029"/>
            <a:ext cx="5039565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s 9">
            <a:extLst>
              <a:ext uri="{FF2B5EF4-FFF2-40B4-BE49-F238E27FC236}">
                <a16:creationId xmlns:a16="http://schemas.microsoft.com/office/drawing/2014/main" id="{64D01661-21A3-6A7C-931A-AADE7C491DAD}"/>
              </a:ext>
            </a:extLst>
          </p:cNvPr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>
            <a:extLst>
              <a:ext uri="{FF2B5EF4-FFF2-40B4-BE49-F238E27FC236}">
                <a16:creationId xmlns:a16="http://schemas.microsoft.com/office/drawing/2014/main" id="{57C2EC23-2284-7AFF-D7A0-8077E6BD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EDB5F8-EE0D-A148-A067-217CCE86A1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EC9A63-1061-D230-09B3-4EE7E0652E97}"/>
              </a:ext>
            </a:extLst>
          </p:cNvPr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9BAC1C-E864-7033-6486-4F396EF474FC}"/>
              </a:ext>
            </a:extLst>
          </p:cNvPr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34F5E3C9-4410-59AA-02C9-737B4966DEE2}"/>
              </a:ext>
            </a:extLst>
          </p:cNvPr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DỮ LIỆU MẪU VÀ MÔI TRƯỜNG THỰC NGHIỆM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FE8321C-BD5E-7C3E-A058-81CE8639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5AA7D-607E-7376-F1E1-E78B30B7AA86}"/>
              </a:ext>
            </a:extLst>
          </p:cNvPr>
          <p:cNvSpPr txBox="1"/>
          <p:nvPr/>
        </p:nvSpPr>
        <p:spPr>
          <a:xfrm>
            <a:off x="1489763" y="1397320"/>
            <a:ext cx="2767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BC6DD-6144-CBAC-F29B-6257D3D889A4}"/>
              </a:ext>
            </a:extLst>
          </p:cNvPr>
          <p:cNvSpPr/>
          <p:nvPr/>
        </p:nvSpPr>
        <p:spPr>
          <a:xfrm>
            <a:off x="1056435" y="3601549"/>
            <a:ext cx="5039565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A387B-C787-FAC4-FDDC-24E442487573}"/>
              </a:ext>
            </a:extLst>
          </p:cNvPr>
          <p:cNvSpPr txBox="1"/>
          <p:nvPr/>
        </p:nvSpPr>
        <p:spPr>
          <a:xfrm>
            <a:off x="1489763" y="3652840"/>
            <a:ext cx="2767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CÔNG CỤ QUẢN LÝ</a:t>
            </a:r>
          </a:p>
        </p:txBody>
      </p:sp>
      <p:pic>
        <p:nvPicPr>
          <p:cNvPr id="5122" name="Picture 2" descr="Software Development - Scizers">
            <a:extLst>
              <a:ext uri="{FF2B5EF4-FFF2-40B4-BE49-F238E27FC236}">
                <a16:creationId xmlns:a16="http://schemas.microsoft.com/office/drawing/2014/main" id="{152FDB97-2DB5-9436-F31C-91D828EFB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63" y="2242895"/>
            <a:ext cx="221488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706B44-4279-F6DA-C1FF-BB2DD4ADD2D0}"/>
              </a:ext>
            </a:extLst>
          </p:cNvPr>
          <p:cNvSpPr txBox="1"/>
          <p:nvPr/>
        </p:nvSpPr>
        <p:spPr>
          <a:xfrm>
            <a:off x="1489763" y="1925665"/>
            <a:ext cx="344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MongoDB Community Server 8.2.1</a:t>
            </a:r>
          </a:p>
          <a:p>
            <a:r>
              <a:rPr lang="en-US" dirty="0"/>
              <a:t>(Core database)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457170-D9FF-B3E8-849F-2778D200EA8B}"/>
              </a:ext>
            </a:extLst>
          </p:cNvPr>
          <p:cNvSpPr txBox="1"/>
          <p:nvPr/>
        </p:nvSpPr>
        <p:spPr>
          <a:xfrm>
            <a:off x="1489763" y="4179701"/>
            <a:ext cx="3364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MongoDB Compass</a:t>
            </a:r>
          </a:p>
          <a:p>
            <a:r>
              <a:rPr lang="en-US" dirty="0"/>
              <a:t>(Quản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&amp; Query Shell)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413E7D-18B9-DB3C-2334-7C5AB62C329C}"/>
              </a:ext>
            </a:extLst>
          </p:cNvPr>
          <p:cNvSpPr/>
          <p:nvPr/>
        </p:nvSpPr>
        <p:spPr>
          <a:xfrm>
            <a:off x="2960521" y="4905949"/>
            <a:ext cx="914400" cy="914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MongoDB Compass macOS BigSur - ソーシャルメディアとロゴ アイコン">
            <a:extLst>
              <a:ext uri="{FF2B5EF4-FFF2-40B4-BE49-F238E27FC236}">
                <a16:creationId xmlns:a16="http://schemas.microsoft.com/office/drawing/2014/main" id="{83A46431-EEED-BBC1-AFD1-627C067F7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385" y="5008896"/>
            <a:ext cx="708506" cy="70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diagram of a computer&#10;&#10;AI-generated content may be incorrect.">
            <a:extLst>
              <a:ext uri="{FF2B5EF4-FFF2-40B4-BE49-F238E27FC236}">
                <a16:creationId xmlns:a16="http://schemas.microsoft.com/office/drawing/2014/main" id="{8140EAFF-4863-D376-16A3-4C2CA8BE2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184" y="1411601"/>
            <a:ext cx="2956158" cy="462898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9F2EDCD-21DB-0866-34CF-563B7C225611}"/>
              </a:ext>
            </a:extLst>
          </p:cNvPr>
          <p:cNvGrpSpPr/>
          <p:nvPr/>
        </p:nvGrpSpPr>
        <p:grpSpPr>
          <a:xfrm>
            <a:off x="9682800" y="1410765"/>
            <a:ext cx="468000" cy="203760"/>
            <a:chOff x="9682800" y="1410765"/>
            <a:chExt cx="46800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298EA1-86A6-31F6-6810-A1FF260815FF}"/>
                    </a:ext>
                  </a:extLst>
                </p14:cNvPr>
                <p14:cNvContentPartPr/>
                <p14:nvPr/>
              </p14:nvContentPartPr>
              <p14:xfrm>
                <a:off x="9682800" y="1410765"/>
                <a:ext cx="468000" cy="203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298EA1-86A6-31F6-6810-A1FF260815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6680" y="1404645"/>
                  <a:ext cx="480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CF415F-1BCC-24BB-C01B-0F975B52FE2F}"/>
                    </a:ext>
                  </a:extLst>
                </p14:cNvPr>
                <p14:cNvContentPartPr/>
                <p14:nvPr/>
              </p14:nvContentPartPr>
              <p14:xfrm>
                <a:off x="9814560" y="1439565"/>
                <a:ext cx="160200" cy="96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CF415F-1BCC-24BB-C01B-0F975B52FE2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08080" y="1433445"/>
                  <a:ext cx="172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41107B-1ABD-C5E0-AA0B-9BC2482381F2}"/>
                    </a:ext>
                  </a:extLst>
                </p14:cNvPr>
                <p14:cNvContentPartPr/>
                <p14:nvPr/>
              </p14:nvContentPartPr>
              <p14:xfrm>
                <a:off x="9809160" y="1470525"/>
                <a:ext cx="131040" cy="100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41107B-1ABD-C5E0-AA0B-9BC2482381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03040" y="1464405"/>
                  <a:ext cx="14328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E420AAA-6048-5E93-5CD4-C1554A205AAE}"/>
                  </a:ext>
                </a:extLst>
              </p14:cNvPr>
              <p14:cNvContentPartPr/>
              <p14:nvPr/>
            </p14:nvContentPartPr>
            <p14:xfrm>
              <a:off x="9612135" y="5301525"/>
              <a:ext cx="204840" cy="198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E420AAA-6048-5E93-5CD4-C1554A205AA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06015" y="5295405"/>
                <a:ext cx="2170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1AC51F4-75F4-A0CD-07A3-1115AD6C81FC}"/>
                  </a:ext>
                </a:extLst>
              </p14:cNvPr>
              <p14:cNvContentPartPr/>
              <p14:nvPr/>
            </p14:nvContentPartPr>
            <p14:xfrm rot="-6957114">
              <a:off x="9214696" y="5434820"/>
              <a:ext cx="42838" cy="4445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1AC51F4-75F4-A0CD-07A3-1115AD6C81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-6957114">
                <a:off x="9208627" y="5428726"/>
                <a:ext cx="54975" cy="56638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0209CD2-7578-1DA3-5AE9-D10B9BE3BAF6}"/>
              </a:ext>
            </a:extLst>
          </p:cNvPr>
          <p:cNvGrpSpPr/>
          <p:nvPr/>
        </p:nvGrpSpPr>
        <p:grpSpPr>
          <a:xfrm>
            <a:off x="9243855" y="5431485"/>
            <a:ext cx="54720" cy="133200"/>
            <a:chOff x="9243855" y="5431485"/>
            <a:chExt cx="54720" cy="13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A9DEBF-E3FF-6307-6425-D87691F1CEA9}"/>
                    </a:ext>
                  </a:extLst>
                </p14:cNvPr>
                <p14:cNvContentPartPr/>
                <p14:nvPr/>
              </p14:nvContentPartPr>
              <p14:xfrm>
                <a:off x="9249975" y="5445885"/>
                <a:ext cx="48600" cy="118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A9DEBF-E3FF-6307-6425-D87691F1CE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43855" y="5439765"/>
                  <a:ext cx="60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9B3787-E62B-E133-F4E1-E44E80958187}"/>
                    </a:ext>
                  </a:extLst>
                </p14:cNvPr>
                <p14:cNvContentPartPr/>
                <p14:nvPr/>
              </p14:nvContentPartPr>
              <p14:xfrm>
                <a:off x="9261855" y="5431485"/>
                <a:ext cx="17280" cy="82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9B3787-E62B-E133-F4E1-E44E8095818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55735" y="5425365"/>
                  <a:ext cx="29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4AE436-A143-514C-1D76-F203F8AE90CD}"/>
                    </a:ext>
                  </a:extLst>
                </p14:cNvPr>
                <p14:cNvContentPartPr/>
                <p14:nvPr/>
              </p14:nvContentPartPr>
              <p14:xfrm>
                <a:off x="9243855" y="5473605"/>
                <a:ext cx="42480" cy="86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4AE436-A143-514C-1D76-F203F8AE90C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37735" y="5467485"/>
                  <a:ext cx="54720" cy="9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2D6524C-6FD9-C8EF-491D-DF207DE0439D}"/>
              </a:ext>
            </a:extLst>
          </p:cNvPr>
          <p:cNvSpPr/>
          <p:nvPr/>
        </p:nvSpPr>
        <p:spPr>
          <a:xfrm>
            <a:off x="9231478" y="5464762"/>
            <a:ext cx="476402" cy="133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D218BF-042E-7A0D-C96E-494DB4C26B9E}"/>
              </a:ext>
            </a:extLst>
          </p:cNvPr>
          <p:cNvSpPr/>
          <p:nvPr/>
        </p:nvSpPr>
        <p:spPr>
          <a:xfrm>
            <a:off x="8059982" y="1597375"/>
            <a:ext cx="1091637" cy="133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0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97099-8D98-BFAB-43DC-8FE425F38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>
            <a:extLst>
              <a:ext uri="{FF2B5EF4-FFF2-40B4-BE49-F238E27FC236}">
                <a16:creationId xmlns:a16="http://schemas.microsoft.com/office/drawing/2014/main" id="{5CF0A95C-43FE-3C7A-70F4-A753BE4F950D}"/>
              </a:ext>
            </a:extLst>
          </p:cNvPr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>
            <a:extLst>
              <a:ext uri="{FF2B5EF4-FFF2-40B4-BE49-F238E27FC236}">
                <a16:creationId xmlns:a16="http://schemas.microsoft.com/office/drawing/2014/main" id="{B0D27DCC-43D4-E754-0FE0-93A2CCC1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AF1E58-DC0B-2EC3-EE0C-DE02D8726A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A2C126-28BB-B97C-854A-C93A9C1FECA6}"/>
              </a:ext>
            </a:extLst>
          </p:cNvPr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BEAD9A-75A7-AC63-DF6F-29D41931A794}"/>
              </a:ext>
            </a:extLst>
          </p:cNvPr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C35F86C5-89F9-4E71-0F59-686502065D38}"/>
              </a:ext>
            </a:extLst>
          </p:cNvPr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DỮ LIỆU MẪU VÀ MÔI TRƯỜNG THỰC NGHIỆM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A0D05E1-DAF6-90CC-A563-C067F6AB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FBCC1A0-95C0-2130-7FFC-B13C6861A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57" y="1945897"/>
            <a:ext cx="3190736" cy="3748152"/>
          </a:xfrm>
          <a:prstGeom prst="rect">
            <a:avLst/>
          </a:prstGeom>
        </p:spPr>
      </p:pic>
      <p:pic>
        <p:nvPicPr>
          <p:cNvPr id="13" name="Picture 1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EBF2751D-F010-8090-E506-CBA1F4919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667" y="1945897"/>
            <a:ext cx="4035244" cy="3403600"/>
          </a:xfrm>
          <a:prstGeom prst="rect">
            <a:avLst/>
          </a:prstGeom>
        </p:spPr>
      </p:pic>
      <p:pic>
        <p:nvPicPr>
          <p:cNvPr id="20" name="Picture 1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8A1804C-FF6A-0EDF-FF22-84A984A36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5485" y="1945897"/>
            <a:ext cx="3295104" cy="38047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9C368D0-B14E-DC1E-CA21-34D842EBCE92}"/>
              </a:ext>
            </a:extLst>
          </p:cNvPr>
          <p:cNvSpPr txBox="1"/>
          <p:nvPr/>
        </p:nvSpPr>
        <p:spPr>
          <a:xfrm>
            <a:off x="574357" y="1116322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Hiển </a:t>
            </a:r>
            <a:r>
              <a:rPr lang="en-US" sz="1800" b="1" dirty="0" err="1">
                <a:solidFill>
                  <a:srgbClr val="002060"/>
                </a:solidFill>
              </a:rPr>
              <a:t>thị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dữ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liệu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vừa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tạo</a:t>
            </a:r>
            <a:endParaRPr 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72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2900D-D328-FBA6-AAEF-AD76B7705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FADBA13-6220-7BD5-9107-AD91EB8EC6D8}"/>
              </a:ext>
            </a:extLst>
          </p:cNvPr>
          <p:cNvSpPr/>
          <p:nvPr/>
        </p:nvSpPr>
        <p:spPr>
          <a:xfrm>
            <a:off x="1056435" y="1346029"/>
            <a:ext cx="10179012" cy="4760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43D77F-12E8-703B-D802-0CB8CBDFFBE4}"/>
              </a:ext>
            </a:extLst>
          </p:cNvPr>
          <p:cNvSpPr/>
          <p:nvPr/>
        </p:nvSpPr>
        <p:spPr>
          <a:xfrm>
            <a:off x="1056435" y="1346029"/>
            <a:ext cx="5039565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s 9">
            <a:extLst>
              <a:ext uri="{FF2B5EF4-FFF2-40B4-BE49-F238E27FC236}">
                <a16:creationId xmlns:a16="http://schemas.microsoft.com/office/drawing/2014/main" id="{6E9E97D3-20DF-785B-AA29-50B68EBB9874}"/>
              </a:ext>
            </a:extLst>
          </p:cNvPr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>
            <a:extLst>
              <a:ext uri="{FF2B5EF4-FFF2-40B4-BE49-F238E27FC236}">
                <a16:creationId xmlns:a16="http://schemas.microsoft.com/office/drawing/2014/main" id="{9FD6F832-D7EE-94BF-7CD7-B865E889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C5638A-21AC-E045-B506-8E3C8F0A78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A2B5E4-14B7-5E34-394B-74B2A2842314}"/>
              </a:ext>
            </a:extLst>
          </p:cNvPr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F4A3C9-5C8A-41DA-2426-21D9D902171D}"/>
              </a:ext>
            </a:extLst>
          </p:cNvPr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40D4BB68-7200-34C4-8D27-7B4A47418714}"/>
              </a:ext>
            </a:extLst>
          </p:cNvPr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THỰC HIỆN CHỨC NĂNG ĐÁNH GIÁ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A30A119-38C6-71DA-AF40-26A30936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1FEFB-271D-AD1B-C858-DB293992A042}"/>
              </a:ext>
            </a:extLst>
          </p:cNvPr>
          <p:cNvSpPr txBox="1"/>
          <p:nvPr/>
        </p:nvSpPr>
        <p:spPr>
          <a:xfrm>
            <a:off x="1489763" y="1397320"/>
            <a:ext cx="2767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QUY TRÌNH THỰC HIỆN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C2A84F-667F-6E63-03C8-E26B83CDC535}"/>
              </a:ext>
            </a:extLst>
          </p:cNvPr>
          <p:cNvGrpSpPr/>
          <p:nvPr/>
        </p:nvGrpSpPr>
        <p:grpSpPr>
          <a:xfrm>
            <a:off x="9682800" y="1410765"/>
            <a:ext cx="468000" cy="203760"/>
            <a:chOff x="9682800" y="1410765"/>
            <a:chExt cx="46800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1128EA-ED05-A5CF-521D-45C56B227B0E}"/>
                    </a:ext>
                  </a:extLst>
                </p14:cNvPr>
                <p14:cNvContentPartPr/>
                <p14:nvPr/>
              </p14:nvContentPartPr>
              <p14:xfrm>
                <a:off x="9682800" y="1410765"/>
                <a:ext cx="468000" cy="203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1128EA-ED05-A5CF-521D-45C56B227B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76680" y="1404645"/>
                  <a:ext cx="480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D543F3-8A09-5B52-1345-5FFF70AC9F85}"/>
                    </a:ext>
                  </a:extLst>
                </p14:cNvPr>
                <p14:cNvContentPartPr/>
                <p14:nvPr/>
              </p14:nvContentPartPr>
              <p14:xfrm>
                <a:off x="9814560" y="1439565"/>
                <a:ext cx="160200" cy="96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D543F3-8A09-5B52-1345-5FFF70AC9F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08080" y="1433445"/>
                  <a:ext cx="172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BA54D06-6975-9D3C-6BFE-E801BFE3C7D7}"/>
                    </a:ext>
                  </a:extLst>
                </p14:cNvPr>
                <p14:cNvContentPartPr/>
                <p14:nvPr/>
              </p14:nvContentPartPr>
              <p14:xfrm>
                <a:off x="9809160" y="1470525"/>
                <a:ext cx="131040" cy="100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BA54D06-6975-9D3C-6BFE-E801BFE3C7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03040" y="1464405"/>
                  <a:ext cx="14328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7D89BC5-5B47-D50A-94E7-D77F94A8D84E}"/>
                  </a:ext>
                </a:extLst>
              </p14:cNvPr>
              <p14:cNvContentPartPr/>
              <p14:nvPr/>
            </p14:nvContentPartPr>
            <p14:xfrm>
              <a:off x="9612135" y="5301525"/>
              <a:ext cx="204840" cy="198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7D89BC5-5B47-D50A-94E7-D77F94A8D8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06015" y="5295405"/>
                <a:ext cx="2170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591F3EB-082A-ECBF-D4C3-0021BBBB56A3}"/>
                  </a:ext>
                </a:extLst>
              </p14:cNvPr>
              <p14:cNvContentPartPr/>
              <p14:nvPr/>
            </p14:nvContentPartPr>
            <p14:xfrm rot="-6957114">
              <a:off x="9214696" y="5434820"/>
              <a:ext cx="42838" cy="4445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591F3EB-082A-ECBF-D4C3-0021BBBB56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-6957114">
                <a:off x="9208627" y="5428726"/>
                <a:ext cx="54975" cy="56638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6CCBD9B-B74B-CF30-E4CE-4B98F73EFDD0}"/>
              </a:ext>
            </a:extLst>
          </p:cNvPr>
          <p:cNvGrpSpPr/>
          <p:nvPr/>
        </p:nvGrpSpPr>
        <p:grpSpPr>
          <a:xfrm>
            <a:off x="9243855" y="5431485"/>
            <a:ext cx="54720" cy="133200"/>
            <a:chOff x="9243855" y="5431485"/>
            <a:chExt cx="54720" cy="13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92D81F-300C-CDFB-681B-66A1EC75ECEF}"/>
                    </a:ext>
                  </a:extLst>
                </p14:cNvPr>
                <p14:cNvContentPartPr/>
                <p14:nvPr/>
              </p14:nvContentPartPr>
              <p14:xfrm>
                <a:off x="9249975" y="5445885"/>
                <a:ext cx="48600" cy="118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92D81F-300C-CDFB-681B-66A1EC75EC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43855" y="5439765"/>
                  <a:ext cx="60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39F57B4-A7F4-83E3-614E-938BD9B26071}"/>
                    </a:ext>
                  </a:extLst>
                </p14:cNvPr>
                <p14:cNvContentPartPr/>
                <p14:nvPr/>
              </p14:nvContentPartPr>
              <p14:xfrm>
                <a:off x="9261855" y="5431485"/>
                <a:ext cx="17280" cy="82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39F57B4-A7F4-83E3-614E-938BD9B260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5735" y="5425365"/>
                  <a:ext cx="29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9C85E91-8C88-C6F9-76B6-D2B8509394FC}"/>
                    </a:ext>
                  </a:extLst>
                </p14:cNvPr>
                <p14:cNvContentPartPr/>
                <p14:nvPr/>
              </p14:nvContentPartPr>
              <p14:xfrm>
                <a:off x="9243855" y="5473605"/>
                <a:ext cx="42480" cy="86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9C85E91-8C88-C6F9-76B6-D2B8509394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37735" y="5467485"/>
                  <a:ext cx="54720" cy="9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AB63433-B8A1-9DE3-93B4-5B95635883E3}"/>
              </a:ext>
            </a:extLst>
          </p:cNvPr>
          <p:cNvSpPr/>
          <p:nvPr/>
        </p:nvSpPr>
        <p:spPr>
          <a:xfrm>
            <a:off x="9231478" y="5464762"/>
            <a:ext cx="476402" cy="133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310780-8BB5-DF98-A091-89E2BE96AB7A}"/>
              </a:ext>
            </a:extLst>
          </p:cNvPr>
          <p:cNvSpPr/>
          <p:nvPr/>
        </p:nvSpPr>
        <p:spPr>
          <a:xfrm>
            <a:off x="6676190" y="4447766"/>
            <a:ext cx="1205938" cy="191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5E32EB-259B-15C3-51BB-73DCF6FB8664}"/>
              </a:ext>
            </a:extLst>
          </p:cNvPr>
          <p:cNvSpPr/>
          <p:nvPr/>
        </p:nvSpPr>
        <p:spPr>
          <a:xfrm>
            <a:off x="7417837" y="1816779"/>
            <a:ext cx="1334277" cy="364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78C702-177C-4713-8FDE-937FAAACC441}"/>
              </a:ext>
            </a:extLst>
          </p:cNvPr>
          <p:cNvSpPr/>
          <p:nvPr/>
        </p:nvSpPr>
        <p:spPr>
          <a:xfrm>
            <a:off x="6752720" y="4330157"/>
            <a:ext cx="1205938" cy="19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diagram of a diagram&#10;&#10;AI-generated content may be incorrect.">
            <a:extLst>
              <a:ext uri="{FF2B5EF4-FFF2-40B4-BE49-F238E27FC236}">
                <a16:creationId xmlns:a16="http://schemas.microsoft.com/office/drawing/2014/main" id="{B7998688-5849-1642-D822-7A3415A123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75025" y="1857190"/>
            <a:ext cx="7688400" cy="42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F1955-3BF3-A4E4-7C65-9DC34C9C0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>
            <a:extLst>
              <a:ext uri="{FF2B5EF4-FFF2-40B4-BE49-F238E27FC236}">
                <a16:creationId xmlns:a16="http://schemas.microsoft.com/office/drawing/2014/main" id="{4BA378FB-2FE5-6ED4-E0C8-2E20BBEEAF15}"/>
              </a:ext>
            </a:extLst>
          </p:cNvPr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>
            <a:extLst>
              <a:ext uri="{FF2B5EF4-FFF2-40B4-BE49-F238E27FC236}">
                <a16:creationId xmlns:a16="http://schemas.microsoft.com/office/drawing/2014/main" id="{05D7A900-35B4-FC08-DBDA-D8EAD76D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79C32-5073-4822-0D22-DAB80BBE7D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783C1A-68B4-ED51-F95E-2FB4783D7947}"/>
              </a:ext>
            </a:extLst>
          </p:cNvPr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861BE9-273F-12B3-4D57-A0200EBA3227}"/>
              </a:ext>
            </a:extLst>
          </p:cNvPr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6379F2F6-D662-4E12-41F1-A037F6393D8B}"/>
              </a:ext>
            </a:extLst>
          </p:cNvPr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THỰC HIỆN CHỨC NĂNG ĐÁNH GIÁ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39AFD9D-9862-652D-2C56-17D655C6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EAD45F-628D-942F-7BBD-4FBAB0492C52}"/>
              </a:ext>
            </a:extLst>
          </p:cNvPr>
          <p:cNvGrpSpPr/>
          <p:nvPr/>
        </p:nvGrpSpPr>
        <p:grpSpPr>
          <a:xfrm>
            <a:off x="9682800" y="1410765"/>
            <a:ext cx="468000" cy="203760"/>
            <a:chOff x="9682800" y="1410765"/>
            <a:chExt cx="46800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699322-0C4B-079D-6370-2B1158909749}"/>
                    </a:ext>
                  </a:extLst>
                </p14:cNvPr>
                <p14:cNvContentPartPr/>
                <p14:nvPr/>
              </p14:nvContentPartPr>
              <p14:xfrm>
                <a:off x="9682800" y="1410765"/>
                <a:ext cx="468000" cy="203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699322-0C4B-079D-6370-2B11589097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76680" y="1404645"/>
                  <a:ext cx="480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7E6134-EF36-831D-8236-5D305C6821B4}"/>
                    </a:ext>
                  </a:extLst>
                </p14:cNvPr>
                <p14:cNvContentPartPr/>
                <p14:nvPr/>
              </p14:nvContentPartPr>
              <p14:xfrm>
                <a:off x="9814560" y="1439565"/>
                <a:ext cx="160200" cy="96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7E6134-EF36-831D-8236-5D305C6821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08440" y="1433468"/>
                  <a:ext cx="172440" cy="109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4380D4-9509-6317-B354-300F9CAEAACB}"/>
                    </a:ext>
                  </a:extLst>
                </p14:cNvPr>
                <p14:cNvContentPartPr/>
                <p14:nvPr/>
              </p14:nvContentPartPr>
              <p14:xfrm>
                <a:off x="9809160" y="1470525"/>
                <a:ext cx="131040" cy="100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4380D4-9509-6317-B354-300F9CAEAA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03040" y="1464427"/>
                  <a:ext cx="143280" cy="1129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1D5BDD-FE5C-0ACF-B57E-EA4AB17BB707}"/>
                  </a:ext>
                </a:extLst>
              </p14:cNvPr>
              <p14:cNvContentPartPr/>
              <p14:nvPr/>
            </p14:nvContentPartPr>
            <p14:xfrm>
              <a:off x="9612135" y="5301525"/>
              <a:ext cx="204840" cy="198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1D5BDD-FE5C-0ACF-B57E-EA4AB17BB7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06015" y="5295416"/>
                <a:ext cx="217080" cy="210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0BE88D4-662F-2810-6C64-981124719AEF}"/>
                  </a:ext>
                </a:extLst>
              </p14:cNvPr>
              <p14:cNvContentPartPr/>
              <p14:nvPr/>
            </p14:nvContentPartPr>
            <p14:xfrm rot="-6957114">
              <a:off x="9214696" y="5434820"/>
              <a:ext cx="42838" cy="4445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0BE88D4-662F-2810-6C64-981124719A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-6957114">
                <a:off x="9208627" y="5428726"/>
                <a:ext cx="54975" cy="56638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8F5A53-701A-7C0B-5AF4-2A21AE9227E7}"/>
              </a:ext>
            </a:extLst>
          </p:cNvPr>
          <p:cNvGrpSpPr/>
          <p:nvPr/>
        </p:nvGrpSpPr>
        <p:grpSpPr>
          <a:xfrm>
            <a:off x="9243855" y="5431485"/>
            <a:ext cx="54720" cy="133200"/>
            <a:chOff x="9243855" y="5431485"/>
            <a:chExt cx="54720" cy="13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D0BBB6-034C-98F1-FE37-7A93FEE59713}"/>
                    </a:ext>
                  </a:extLst>
                </p14:cNvPr>
                <p14:cNvContentPartPr/>
                <p14:nvPr/>
              </p14:nvContentPartPr>
              <p14:xfrm>
                <a:off x="9249975" y="5445885"/>
                <a:ext cx="48600" cy="118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D0BBB6-034C-98F1-FE37-7A93FEE597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43809" y="5439746"/>
                  <a:ext cx="60931" cy="131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07741D-1E1C-ED81-336D-12C8F25D168F}"/>
                    </a:ext>
                  </a:extLst>
                </p14:cNvPr>
                <p14:cNvContentPartPr/>
                <p14:nvPr/>
              </p14:nvContentPartPr>
              <p14:xfrm>
                <a:off x="9261855" y="5431485"/>
                <a:ext cx="17280" cy="82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07741D-1E1C-ED81-336D-12C8F25D16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5735" y="5425365"/>
                  <a:ext cx="29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AAA9B2-B3FA-E893-9A67-6154EFB7AC83}"/>
                    </a:ext>
                  </a:extLst>
                </p14:cNvPr>
                <p14:cNvContentPartPr/>
                <p14:nvPr/>
              </p14:nvContentPartPr>
              <p14:xfrm>
                <a:off x="9243855" y="5473605"/>
                <a:ext cx="42480" cy="86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AAA9B2-B3FA-E893-9A67-6154EFB7AC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37735" y="5467485"/>
                  <a:ext cx="54720" cy="9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7B37FE8-B4B1-475A-8E1E-DFA5920F7443}"/>
              </a:ext>
            </a:extLst>
          </p:cNvPr>
          <p:cNvSpPr/>
          <p:nvPr/>
        </p:nvSpPr>
        <p:spPr>
          <a:xfrm>
            <a:off x="9231478" y="5464762"/>
            <a:ext cx="476402" cy="133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E2261C-2E4B-22BC-6791-38327DA2C8C7}"/>
              </a:ext>
            </a:extLst>
          </p:cNvPr>
          <p:cNvSpPr/>
          <p:nvPr/>
        </p:nvSpPr>
        <p:spPr>
          <a:xfrm>
            <a:off x="6676190" y="4447766"/>
            <a:ext cx="1205938" cy="191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5013AF-97D6-BCDF-7FE5-EAD962B55EEE}"/>
              </a:ext>
            </a:extLst>
          </p:cNvPr>
          <p:cNvSpPr/>
          <p:nvPr/>
        </p:nvSpPr>
        <p:spPr>
          <a:xfrm>
            <a:off x="7417837" y="1816779"/>
            <a:ext cx="1334277" cy="364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0FED9E-B907-B81D-389A-059920317AD4}"/>
              </a:ext>
            </a:extLst>
          </p:cNvPr>
          <p:cNvSpPr/>
          <p:nvPr/>
        </p:nvSpPr>
        <p:spPr>
          <a:xfrm>
            <a:off x="6752720" y="4330157"/>
            <a:ext cx="1205938" cy="19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mputer screen with green text&#10;&#10;AI-generated content may be incorrect.">
            <a:extLst>
              <a:ext uri="{FF2B5EF4-FFF2-40B4-BE49-F238E27FC236}">
                <a16:creationId xmlns:a16="http://schemas.microsoft.com/office/drawing/2014/main" id="{8EEA3864-0221-DDFD-2148-F66952594A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4357" y="3258351"/>
            <a:ext cx="1769078" cy="658982"/>
          </a:xfrm>
          <a:prstGeom prst="rect">
            <a:avLst/>
          </a:prstGeom>
        </p:spPr>
      </p:pic>
      <p:pic>
        <p:nvPicPr>
          <p:cNvPr id="14" name="Picture 13" descr="A computer code with numbers and symbols&#10;&#10;AI-generated content may be incorrect.">
            <a:extLst>
              <a:ext uri="{FF2B5EF4-FFF2-40B4-BE49-F238E27FC236}">
                <a16:creationId xmlns:a16="http://schemas.microsoft.com/office/drawing/2014/main" id="{F3ECF6C6-AA10-3820-BF03-A9FB79AFC09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4357" y="3981723"/>
            <a:ext cx="1636839" cy="1532202"/>
          </a:xfrm>
          <a:prstGeom prst="rect">
            <a:avLst/>
          </a:prstGeom>
        </p:spPr>
      </p:pic>
      <p:pic>
        <p:nvPicPr>
          <p:cNvPr id="20" name="Picture 19" descr="A computer code with numbers and letters&#10;&#10;AI-generated content may be incorrect.">
            <a:extLst>
              <a:ext uri="{FF2B5EF4-FFF2-40B4-BE49-F238E27FC236}">
                <a16:creationId xmlns:a16="http://schemas.microsoft.com/office/drawing/2014/main" id="{38BD54D3-CF69-26BD-3E23-1F683569796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22822" y="2374505"/>
            <a:ext cx="3505620" cy="947715"/>
          </a:xfrm>
          <a:prstGeom prst="rect">
            <a:avLst/>
          </a:prstGeom>
        </p:spPr>
      </p:pic>
      <p:pic>
        <p:nvPicPr>
          <p:cNvPr id="28" name="Picture 27" descr="A green text on a dark background&#10;&#10;AI-generated content may be incorrect.">
            <a:extLst>
              <a:ext uri="{FF2B5EF4-FFF2-40B4-BE49-F238E27FC236}">
                <a16:creationId xmlns:a16="http://schemas.microsoft.com/office/drawing/2014/main" id="{7EEE02F2-4CF9-AAD4-75B3-100621398AB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4357" y="2134928"/>
            <a:ext cx="2196480" cy="5326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E09A65-FBB1-9219-A733-E295240C67F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4357" y="2717562"/>
            <a:ext cx="1564624" cy="242788"/>
          </a:xfrm>
          <a:prstGeom prst="rect">
            <a:avLst/>
          </a:prstGeom>
        </p:spPr>
      </p:pic>
      <p:pic>
        <p:nvPicPr>
          <p:cNvPr id="43" name="Picture 4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8E63B5A-4945-7699-FD6F-E25E0F0951E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19920" y="4528517"/>
            <a:ext cx="2571452" cy="746760"/>
          </a:xfrm>
          <a:prstGeom prst="rect">
            <a:avLst/>
          </a:prstGeom>
        </p:spPr>
      </p:pic>
      <p:pic>
        <p:nvPicPr>
          <p:cNvPr id="45" name="Picture 4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B9CE7E0-6FFC-06D8-0E36-E72F0C449B9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34705" y="2041262"/>
            <a:ext cx="2300370" cy="845386"/>
          </a:xfrm>
          <a:prstGeom prst="rect">
            <a:avLst/>
          </a:prstGeom>
        </p:spPr>
      </p:pic>
      <p:pic>
        <p:nvPicPr>
          <p:cNvPr id="47" name="Picture 46" descr="A computer code with numbers and letters&#10;&#10;AI-generated content may be incorrect.">
            <a:extLst>
              <a:ext uri="{FF2B5EF4-FFF2-40B4-BE49-F238E27FC236}">
                <a16:creationId xmlns:a16="http://schemas.microsoft.com/office/drawing/2014/main" id="{26E4696F-BF4D-6654-4C64-2AEE81040BF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39175" y="3191860"/>
            <a:ext cx="1494452" cy="18398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E5560D3-DC44-0142-7D1A-52833F9E4CF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33525" y="5371030"/>
            <a:ext cx="1705213" cy="2857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F9FE913-D8E5-E9C4-697D-29D8B2B7E42C}"/>
              </a:ext>
            </a:extLst>
          </p:cNvPr>
          <p:cNvSpPr/>
          <p:nvPr/>
        </p:nvSpPr>
        <p:spPr>
          <a:xfrm>
            <a:off x="336552" y="1365106"/>
            <a:ext cx="2635228" cy="463558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E7B965-DDF3-EF2D-C8CB-7BF4A5972B0B}"/>
              </a:ext>
            </a:extLst>
          </p:cNvPr>
          <p:cNvSpPr/>
          <p:nvPr/>
        </p:nvSpPr>
        <p:spPr>
          <a:xfrm>
            <a:off x="3969968" y="1773175"/>
            <a:ext cx="3811330" cy="1655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229F87-E77B-7B2C-57E6-A9CF58F6550C}"/>
              </a:ext>
            </a:extLst>
          </p:cNvPr>
          <p:cNvSpPr/>
          <p:nvPr/>
        </p:nvSpPr>
        <p:spPr>
          <a:xfrm>
            <a:off x="4325422" y="4130529"/>
            <a:ext cx="2752329" cy="12192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CB630B-F94D-1F61-367E-EB84D5A233E9}"/>
              </a:ext>
            </a:extLst>
          </p:cNvPr>
          <p:cNvSpPr/>
          <p:nvPr/>
        </p:nvSpPr>
        <p:spPr>
          <a:xfrm>
            <a:off x="8752114" y="1071479"/>
            <a:ext cx="2752329" cy="492920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5E20ABE-13A3-4DC1-F389-16464C01A0A0}"/>
              </a:ext>
            </a:extLst>
          </p:cNvPr>
          <p:cNvSpPr txBox="1"/>
          <p:nvPr/>
        </p:nvSpPr>
        <p:spPr>
          <a:xfrm>
            <a:off x="613888" y="1463662"/>
            <a:ext cx="2108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2060"/>
                </a:solidFill>
              </a:rPr>
              <a:t>Người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dùng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nhấn</a:t>
            </a:r>
            <a:r>
              <a:rPr lang="en-US" sz="1600" b="1" dirty="0">
                <a:solidFill>
                  <a:srgbClr val="002060"/>
                </a:solidFill>
              </a:rPr>
              <a:t> vote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141C40-6FED-4B58-56EC-DFB68921A901}"/>
              </a:ext>
            </a:extLst>
          </p:cNvPr>
          <p:cNvSpPr txBox="1"/>
          <p:nvPr/>
        </p:nvSpPr>
        <p:spPr>
          <a:xfrm>
            <a:off x="4078992" y="1854464"/>
            <a:ext cx="1094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2060"/>
                </a:solidFill>
              </a:rPr>
              <a:t>Tại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bài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viết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3226B7-0199-ACCD-CE12-B928019FACE1}"/>
              </a:ext>
            </a:extLst>
          </p:cNvPr>
          <p:cNvSpPr txBox="1"/>
          <p:nvPr/>
        </p:nvSpPr>
        <p:spPr>
          <a:xfrm>
            <a:off x="4349763" y="4130529"/>
            <a:ext cx="14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2060"/>
                </a:solidFill>
              </a:rPr>
              <a:t>Tại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người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dùng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79D476-3A04-6BD6-E890-F3E511856C99}"/>
              </a:ext>
            </a:extLst>
          </p:cNvPr>
          <p:cNvSpPr txBox="1"/>
          <p:nvPr/>
        </p:nvSpPr>
        <p:spPr>
          <a:xfrm>
            <a:off x="8840333" y="1140879"/>
            <a:ext cx="83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2060"/>
                </a:solidFill>
              </a:rPr>
              <a:t>Kết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quả</a:t>
            </a:r>
            <a:endParaRPr lang="en-US" sz="1600" b="1" dirty="0">
              <a:solidFill>
                <a:srgbClr val="002060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42898C3-A8E6-3604-1832-8A86E53D083A}"/>
              </a:ext>
            </a:extLst>
          </p:cNvPr>
          <p:cNvCxnSpPr>
            <a:stCxn id="50" idx="3"/>
          </p:cNvCxnSpPr>
          <p:nvPr/>
        </p:nvCxnSpPr>
        <p:spPr>
          <a:xfrm>
            <a:off x="2971780" y="3682896"/>
            <a:ext cx="39657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AAD3A0-840A-5B87-8D49-BAD84A5C7296}"/>
              </a:ext>
            </a:extLst>
          </p:cNvPr>
          <p:cNvCxnSpPr>
            <a:cxnSpLocks/>
          </p:cNvCxnSpPr>
          <p:nvPr/>
        </p:nvCxnSpPr>
        <p:spPr>
          <a:xfrm flipV="1">
            <a:off x="3364231" y="2591563"/>
            <a:ext cx="0" cy="217093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06C2783-3762-23FF-F137-B4B441F1D4E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347792" y="2601087"/>
            <a:ext cx="622176" cy="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5D2D83A-FAEF-8D8E-E950-C67B0872DD2C}"/>
              </a:ext>
            </a:extLst>
          </p:cNvPr>
          <p:cNvCxnSpPr>
            <a:cxnSpLocks/>
          </p:cNvCxnSpPr>
          <p:nvPr/>
        </p:nvCxnSpPr>
        <p:spPr>
          <a:xfrm>
            <a:off x="3354606" y="4740129"/>
            <a:ext cx="978935" cy="1016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99F47D0-E14B-32FE-B4EF-35C4A2B81F9A}"/>
              </a:ext>
            </a:extLst>
          </p:cNvPr>
          <p:cNvCxnSpPr>
            <a:cxnSpLocks/>
          </p:cNvCxnSpPr>
          <p:nvPr/>
        </p:nvCxnSpPr>
        <p:spPr>
          <a:xfrm flipH="1">
            <a:off x="8200450" y="3728667"/>
            <a:ext cx="54974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8D09A4-76B4-F1E9-C84C-BADE6530F8D4}"/>
              </a:ext>
            </a:extLst>
          </p:cNvPr>
          <p:cNvCxnSpPr>
            <a:cxnSpLocks/>
          </p:cNvCxnSpPr>
          <p:nvPr/>
        </p:nvCxnSpPr>
        <p:spPr>
          <a:xfrm flipV="1">
            <a:off x="8196330" y="2591563"/>
            <a:ext cx="4120" cy="2216708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75F34AB-18D8-30FA-A981-2095115C1181}"/>
              </a:ext>
            </a:extLst>
          </p:cNvPr>
          <p:cNvCxnSpPr>
            <a:cxnSpLocks/>
            <a:endCxn id="51" idx="3"/>
          </p:cNvCxnSpPr>
          <p:nvPr/>
        </p:nvCxnSpPr>
        <p:spPr>
          <a:xfrm flipH="1" flipV="1">
            <a:off x="7781298" y="2601088"/>
            <a:ext cx="402927" cy="775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9CE5744-F1F5-54D9-DF3F-9EDB229C5FFF}"/>
              </a:ext>
            </a:extLst>
          </p:cNvPr>
          <p:cNvCxnSpPr>
            <a:cxnSpLocks/>
          </p:cNvCxnSpPr>
          <p:nvPr/>
        </p:nvCxnSpPr>
        <p:spPr>
          <a:xfrm flipH="1" flipV="1">
            <a:off x="7085870" y="4771625"/>
            <a:ext cx="1100835" cy="1427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401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C1082-811B-9D55-1CD8-E374B8AF2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6CF9FAD-FBF8-B785-856B-D5A9BC12405C}"/>
              </a:ext>
            </a:extLst>
          </p:cNvPr>
          <p:cNvSpPr/>
          <p:nvPr/>
        </p:nvSpPr>
        <p:spPr>
          <a:xfrm>
            <a:off x="1056435" y="1346029"/>
            <a:ext cx="10179012" cy="4760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6150F0-D222-BDE9-DDCD-B91CDB9608B7}"/>
              </a:ext>
            </a:extLst>
          </p:cNvPr>
          <p:cNvSpPr/>
          <p:nvPr/>
        </p:nvSpPr>
        <p:spPr>
          <a:xfrm>
            <a:off x="1056435" y="1346029"/>
            <a:ext cx="5039565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s 9">
            <a:extLst>
              <a:ext uri="{FF2B5EF4-FFF2-40B4-BE49-F238E27FC236}">
                <a16:creationId xmlns:a16="http://schemas.microsoft.com/office/drawing/2014/main" id="{4B79FF9A-A5D5-D6E3-9F2D-B28E603F4928}"/>
              </a:ext>
            </a:extLst>
          </p:cNvPr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>
            <a:extLst>
              <a:ext uri="{FF2B5EF4-FFF2-40B4-BE49-F238E27FC236}">
                <a16:creationId xmlns:a16="http://schemas.microsoft.com/office/drawing/2014/main" id="{25FA7662-402B-3037-BF86-2A327ABB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10CF5-34F7-9990-60D2-0DC3404DB4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5D6DD-7411-A69F-4B2D-1EA226CC1494}"/>
              </a:ext>
            </a:extLst>
          </p:cNvPr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A57FA2-EC8D-E79B-37BE-4CA7099D1463}"/>
              </a:ext>
            </a:extLst>
          </p:cNvPr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983F5BF5-6617-4F64-4A4A-2CB1C1811305}"/>
              </a:ext>
            </a:extLst>
          </p:cNvPr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THỰC HIỆN CHỨC NĂNG VINH DANH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D50EE4A3-59B3-76CC-5B12-CE970FB7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36AEB-5BF8-C4FE-158B-886A8EBAA001}"/>
              </a:ext>
            </a:extLst>
          </p:cNvPr>
          <p:cNvSpPr txBox="1"/>
          <p:nvPr/>
        </p:nvSpPr>
        <p:spPr>
          <a:xfrm>
            <a:off x="1489763" y="1397320"/>
            <a:ext cx="2767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QUY TRÌNH THỰC HIỆN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6C7805-1799-354E-543E-10F0BBE952F1}"/>
              </a:ext>
            </a:extLst>
          </p:cNvPr>
          <p:cNvGrpSpPr/>
          <p:nvPr/>
        </p:nvGrpSpPr>
        <p:grpSpPr>
          <a:xfrm>
            <a:off x="9682800" y="1410765"/>
            <a:ext cx="468000" cy="203760"/>
            <a:chOff x="9682800" y="1410765"/>
            <a:chExt cx="46800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32A0DF-75D5-5A0B-E783-0DF539E98BD0}"/>
                    </a:ext>
                  </a:extLst>
                </p14:cNvPr>
                <p14:cNvContentPartPr/>
                <p14:nvPr/>
              </p14:nvContentPartPr>
              <p14:xfrm>
                <a:off x="9682800" y="1410765"/>
                <a:ext cx="468000" cy="203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32A0DF-75D5-5A0B-E783-0DF539E98B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76680" y="1404645"/>
                  <a:ext cx="480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136EBD3-59C3-83DA-5816-D5ABAD26EA91}"/>
                    </a:ext>
                  </a:extLst>
                </p14:cNvPr>
                <p14:cNvContentPartPr/>
                <p14:nvPr/>
              </p14:nvContentPartPr>
              <p14:xfrm>
                <a:off x="9814560" y="1439565"/>
                <a:ext cx="160200" cy="96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136EBD3-59C3-83DA-5816-D5ABAD26EA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08080" y="1433445"/>
                  <a:ext cx="172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9AE5F5-BEB1-9A17-127A-8D3A18EAEF48}"/>
                    </a:ext>
                  </a:extLst>
                </p14:cNvPr>
                <p14:cNvContentPartPr/>
                <p14:nvPr/>
              </p14:nvContentPartPr>
              <p14:xfrm>
                <a:off x="9809160" y="1470525"/>
                <a:ext cx="131040" cy="100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9AE5F5-BEB1-9A17-127A-8D3A18EAEF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03040" y="1464405"/>
                  <a:ext cx="14328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971F94B-1B02-1792-4CEA-D73792B4FA6D}"/>
                  </a:ext>
                </a:extLst>
              </p14:cNvPr>
              <p14:cNvContentPartPr/>
              <p14:nvPr/>
            </p14:nvContentPartPr>
            <p14:xfrm>
              <a:off x="9612135" y="5301525"/>
              <a:ext cx="204840" cy="198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971F94B-1B02-1792-4CEA-D73792B4FA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06015" y="5295405"/>
                <a:ext cx="2170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133AD63-ECA1-D315-1DB1-5917DFD43202}"/>
                  </a:ext>
                </a:extLst>
              </p14:cNvPr>
              <p14:cNvContentPartPr/>
              <p14:nvPr/>
            </p14:nvContentPartPr>
            <p14:xfrm rot="-6957114">
              <a:off x="9214696" y="5434820"/>
              <a:ext cx="42838" cy="4445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133AD63-ECA1-D315-1DB1-5917DFD432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-6957114">
                <a:off x="9208627" y="5428726"/>
                <a:ext cx="54975" cy="56638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80E3D393-ADD8-4D50-18B1-B20753556755}"/>
              </a:ext>
            </a:extLst>
          </p:cNvPr>
          <p:cNvGrpSpPr/>
          <p:nvPr/>
        </p:nvGrpSpPr>
        <p:grpSpPr>
          <a:xfrm>
            <a:off x="9243855" y="5431485"/>
            <a:ext cx="54720" cy="133200"/>
            <a:chOff x="9243855" y="5431485"/>
            <a:chExt cx="54720" cy="13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18D866E-9682-B49C-76BD-B990D5FA3214}"/>
                    </a:ext>
                  </a:extLst>
                </p14:cNvPr>
                <p14:cNvContentPartPr/>
                <p14:nvPr/>
              </p14:nvContentPartPr>
              <p14:xfrm>
                <a:off x="9249975" y="5445885"/>
                <a:ext cx="48600" cy="118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18D866E-9682-B49C-76BD-B990D5FA32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43855" y="5439765"/>
                  <a:ext cx="60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372462-C05F-9E29-F89B-E51B3E19AA85}"/>
                    </a:ext>
                  </a:extLst>
                </p14:cNvPr>
                <p14:cNvContentPartPr/>
                <p14:nvPr/>
              </p14:nvContentPartPr>
              <p14:xfrm>
                <a:off x="9261855" y="5431485"/>
                <a:ext cx="17280" cy="82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372462-C05F-9E29-F89B-E51B3E19AA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5735" y="5425365"/>
                  <a:ext cx="29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BBBEC3-D82F-8689-6AC7-C0341DE93AAB}"/>
                    </a:ext>
                  </a:extLst>
                </p14:cNvPr>
                <p14:cNvContentPartPr/>
                <p14:nvPr/>
              </p14:nvContentPartPr>
              <p14:xfrm>
                <a:off x="9243855" y="5473605"/>
                <a:ext cx="42480" cy="86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BBBEC3-D82F-8689-6AC7-C0341DE93A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37735" y="5467485"/>
                  <a:ext cx="54720" cy="9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8BED90F-B4DC-E40C-DDB2-FE0C38939487}"/>
              </a:ext>
            </a:extLst>
          </p:cNvPr>
          <p:cNvSpPr/>
          <p:nvPr/>
        </p:nvSpPr>
        <p:spPr>
          <a:xfrm>
            <a:off x="9231478" y="5464762"/>
            <a:ext cx="476402" cy="133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809FF5-E297-80DF-8BEB-45ADE109CD91}"/>
              </a:ext>
            </a:extLst>
          </p:cNvPr>
          <p:cNvSpPr/>
          <p:nvPr/>
        </p:nvSpPr>
        <p:spPr>
          <a:xfrm>
            <a:off x="6676190" y="4447766"/>
            <a:ext cx="1205938" cy="191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BED9D7-F556-D0BC-417F-FE411E76A068}"/>
              </a:ext>
            </a:extLst>
          </p:cNvPr>
          <p:cNvSpPr/>
          <p:nvPr/>
        </p:nvSpPr>
        <p:spPr>
          <a:xfrm>
            <a:off x="7417837" y="1816779"/>
            <a:ext cx="1334277" cy="364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8907E9-D112-4F3B-7F4A-1236102ABDA6}"/>
              </a:ext>
            </a:extLst>
          </p:cNvPr>
          <p:cNvSpPr/>
          <p:nvPr/>
        </p:nvSpPr>
        <p:spPr>
          <a:xfrm>
            <a:off x="6752720" y="4330157"/>
            <a:ext cx="1205938" cy="19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F537CB27-11B9-717C-1893-EE475E9A0F9A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6813" b="26198"/>
          <a:stretch>
            <a:fillRect/>
          </a:stretch>
        </p:blipFill>
        <p:spPr>
          <a:xfrm>
            <a:off x="1269141" y="2595958"/>
            <a:ext cx="9753600" cy="25287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542368-F08A-7404-E44C-0F2DFD2709C6}"/>
              </a:ext>
            </a:extLst>
          </p:cNvPr>
          <p:cNvSpPr/>
          <p:nvPr/>
        </p:nvSpPr>
        <p:spPr>
          <a:xfrm>
            <a:off x="9489680" y="4436985"/>
            <a:ext cx="1189355" cy="19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FA516-7B28-5BF5-8073-6688055CE035}"/>
              </a:ext>
            </a:extLst>
          </p:cNvPr>
          <p:cNvSpPr txBox="1"/>
          <p:nvPr/>
        </p:nvSpPr>
        <p:spPr>
          <a:xfrm>
            <a:off x="7362780" y="5047694"/>
            <a:ext cx="98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8176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7106D-2E3E-E03D-D534-A837A4147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>
            <a:extLst>
              <a:ext uri="{FF2B5EF4-FFF2-40B4-BE49-F238E27FC236}">
                <a16:creationId xmlns:a16="http://schemas.microsoft.com/office/drawing/2014/main" id="{103F026A-FA6F-7520-76B8-362CDDA82070}"/>
              </a:ext>
            </a:extLst>
          </p:cNvPr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>
            <a:extLst>
              <a:ext uri="{FF2B5EF4-FFF2-40B4-BE49-F238E27FC236}">
                <a16:creationId xmlns:a16="http://schemas.microsoft.com/office/drawing/2014/main" id="{A50963CC-FA1C-6D8A-F593-D7A9C6AF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E464B-2E48-CD80-2362-8FD540264F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FD186B-57FA-9A62-AF89-320716EE5C1E}"/>
              </a:ext>
            </a:extLst>
          </p:cNvPr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A2CD4E-1FC7-EF8B-8C95-FB266408E8BB}"/>
              </a:ext>
            </a:extLst>
          </p:cNvPr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FF43ED8E-B819-7F51-6FDF-9232E045CAD9}"/>
              </a:ext>
            </a:extLst>
          </p:cNvPr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THỰC HIỆN CHỨC NĂNG ĐÁNH GIÁ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3EC3861-D5CA-96D4-02B9-F7E8EC4E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C99798-C0B4-1311-E67E-FE14EB79E744}"/>
              </a:ext>
            </a:extLst>
          </p:cNvPr>
          <p:cNvSpPr/>
          <p:nvPr/>
        </p:nvSpPr>
        <p:spPr>
          <a:xfrm>
            <a:off x="700199" y="1382855"/>
            <a:ext cx="1464504" cy="83042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605B3-E7E7-70FA-FAA2-14BABB513B92}"/>
              </a:ext>
            </a:extLst>
          </p:cNvPr>
          <p:cNvSpPr txBox="1"/>
          <p:nvPr/>
        </p:nvSpPr>
        <p:spPr>
          <a:xfrm>
            <a:off x="879195" y="1477817"/>
            <a:ext cx="1136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Collection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users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1B4ABF-FF8E-9950-30E3-560499E82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080" y="1650409"/>
            <a:ext cx="3248478" cy="295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081A79-BE89-B9A8-DFA6-3CB01191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935" y="1636890"/>
            <a:ext cx="4096322" cy="2667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DF4110-DD83-FEF6-85F1-E1D646B77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884" y="4835295"/>
            <a:ext cx="1238423" cy="238158"/>
          </a:xfrm>
          <a:prstGeom prst="rect">
            <a:avLst/>
          </a:prstGeom>
        </p:spPr>
      </p:pic>
      <p:pic>
        <p:nvPicPr>
          <p:cNvPr id="21" name="Picture 2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47E4BC7-C2E0-427E-4AD2-D754C0844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193" y="3858846"/>
            <a:ext cx="2019582" cy="2191056"/>
          </a:xfrm>
          <a:prstGeom prst="rect">
            <a:avLst/>
          </a:prstGeom>
        </p:spPr>
      </p:pic>
      <p:pic>
        <p:nvPicPr>
          <p:cNvPr id="38" name="Picture 3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51161DF-06E6-9B5D-341C-748C268A7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369" y="3542715"/>
            <a:ext cx="1724158" cy="290866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695434-D953-279C-B711-89F004551390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2164703" y="1798067"/>
            <a:ext cx="121537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CBA228-48FF-75EA-89BC-FFA39D68041F}"/>
              </a:ext>
            </a:extLst>
          </p:cNvPr>
          <p:cNvCxnSpPr/>
          <p:nvPr/>
        </p:nvCxnSpPr>
        <p:spPr>
          <a:xfrm>
            <a:off x="6628558" y="1798067"/>
            <a:ext cx="121537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A151DA-2DEF-46A5-824F-C7DC4BE5104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9892096" y="1903627"/>
            <a:ext cx="0" cy="293166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EC9ED44-5AE1-4384-17FF-DA92CDF8A61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137353" y="4954374"/>
            <a:ext cx="113553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747C3A7-7D63-60EC-25EB-6ADEB3E48C16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3624527" y="4989276"/>
            <a:ext cx="2471473" cy="777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9B7B584-A0AF-34C8-9EAF-80AD2CA6ED07}"/>
              </a:ext>
            </a:extLst>
          </p:cNvPr>
          <p:cNvSpPr txBox="1"/>
          <p:nvPr/>
        </p:nvSpPr>
        <p:spPr>
          <a:xfrm>
            <a:off x="9892095" y="315587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FB1147-3A17-5BA4-B123-80361C2E74E6}"/>
              </a:ext>
            </a:extLst>
          </p:cNvPr>
          <p:cNvSpPr txBox="1"/>
          <p:nvPr/>
        </p:nvSpPr>
        <p:spPr>
          <a:xfrm>
            <a:off x="6628558" y="142873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29DF35-1B86-3E95-A84F-C858FB11475E}"/>
              </a:ext>
            </a:extLst>
          </p:cNvPr>
          <p:cNvSpPr txBox="1"/>
          <p:nvPr/>
        </p:nvSpPr>
        <p:spPr>
          <a:xfrm>
            <a:off x="2195042" y="1434173"/>
            <a:ext cx="105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962E29-757C-DBE7-D1E6-0B6556FF6A76}"/>
              </a:ext>
            </a:extLst>
          </p:cNvPr>
          <p:cNvSpPr txBox="1"/>
          <p:nvPr/>
        </p:nvSpPr>
        <p:spPr>
          <a:xfrm>
            <a:off x="8190019" y="452550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94F048E-D965-C238-C84F-E4A453E28A64}"/>
              </a:ext>
            </a:extLst>
          </p:cNvPr>
          <p:cNvSpPr txBox="1"/>
          <p:nvPr/>
        </p:nvSpPr>
        <p:spPr>
          <a:xfrm>
            <a:off x="4359031" y="4525503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Hoàn </a:t>
            </a:r>
            <a:r>
              <a:rPr lang="en-US" dirty="0" err="1"/>
              <a:t>tất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6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10295-1D64-8EF9-7D76-5A18B2EB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>
            <a:extLst>
              <a:ext uri="{FF2B5EF4-FFF2-40B4-BE49-F238E27FC236}">
                <a16:creationId xmlns:a16="http://schemas.microsoft.com/office/drawing/2014/main" id="{161F34C5-E653-4926-C704-6746F3C6169A}"/>
              </a:ext>
            </a:extLst>
          </p:cNvPr>
          <p:cNvSpPr/>
          <p:nvPr/>
        </p:nvSpPr>
        <p:spPr>
          <a:xfrm>
            <a:off x="0" y="5059680"/>
            <a:ext cx="12192000" cy="183578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dirty="0"/>
          </a:p>
        </p:txBody>
      </p:sp>
      <p:sp>
        <p:nvSpPr>
          <p:cNvPr id="13" name="Rectangles 12">
            <a:extLst>
              <a:ext uri="{FF2B5EF4-FFF2-40B4-BE49-F238E27FC236}">
                <a16:creationId xmlns:a16="http://schemas.microsoft.com/office/drawing/2014/main" id="{F346467C-8C0C-BD58-02B8-72B935DDFBC9}"/>
              </a:ext>
            </a:extLst>
          </p:cNvPr>
          <p:cNvSpPr/>
          <p:nvPr/>
        </p:nvSpPr>
        <p:spPr>
          <a:xfrm>
            <a:off x="0" y="5046345"/>
            <a:ext cx="12192000" cy="1454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4" name="Rectangles 13">
            <a:extLst>
              <a:ext uri="{FF2B5EF4-FFF2-40B4-BE49-F238E27FC236}">
                <a16:creationId xmlns:a16="http://schemas.microsoft.com/office/drawing/2014/main" id="{1865E4C7-A560-D3C0-8A13-AB2BC25CF063}"/>
              </a:ext>
            </a:extLst>
          </p:cNvPr>
          <p:cNvSpPr/>
          <p:nvPr/>
        </p:nvSpPr>
        <p:spPr>
          <a:xfrm>
            <a:off x="0" y="5191760"/>
            <a:ext cx="12192000" cy="1612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81DB56E7-AAB1-CB41-B40D-DE34A120ECA5}"/>
              </a:ext>
            </a:extLst>
          </p:cNvPr>
          <p:cNvSpPr txBox="1"/>
          <p:nvPr/>
        </p:nvSpPr>
        <p:spPr>
          <a:xfrm>
            <a:off x="9944735" y="6199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</a:rPr>
              <a:t>cet.tvu.edu.vn</a:t>
            </a:r>
          </a:p>
        </p:txBody>
      </p:sp>
      <p:sp>
        <p:nvSpPr>
          <p:cNvPr id="11" name="Rectangles 3">
            <a:extLst>
              <a:ext uri="{FF2B5EF4-FFF2-40B4-BE49-F238E27FC236}">
                <a16:creationId xmlns:a16="http://schemas.microsoft.com/office/drawing/2014/main" id="{B3315254-3B9F-57E1-949B-976158304DC9}"/>
              </a:ext>
            </a:extLst>
          </p:cNvPr>
          <p:cNvSpPr/>
          <p:nvPr/>
        </p:nvSpPr>
        <p:spPr>
          <a:xfrm>
            <a:off x="3870007" y="711722"/>
            <a:ext cx="7265670" cy="52527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 dirty="0"/>
              <a:t> </a:t>
            </a:r>
            <a:endParaRPr lang="en-GB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7620DB-AA98-ABB4-DB7D-871C6211DC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42437" y="5388497"/>
            <a:ext cx="768985" cy="459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E4BCC6-5F2C-5D80-ADA3-846349D6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7" y="712992"/>
            <a:ext cx="2600325" cy="5251450"/>
          </a:xfrm>
          <a:prstGeom prst="rect">
            <a:avLst/>
          </a:prstGeom>
        </p:spPr>
      </p:pic>
      <p:pic>
        <p:nvPicPr>
          <p:cNvPr id="25" name="Picture 24" descr="logotvu">
            <a:extLst>
              <a:ext uri="{FF2B5EF4-FFF2-40B4-BE49-F238E27FC236}">
                <a16:creationId xmlns:a16="http://schemas.microsoft.com/office/drawing/2014/main" id="{2F4589F1-DF11-DDD2-4858-F9321DD46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657" y="876822"/>
            <a:ext cx="996950" cy="996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FD0961-5C63-8BFD-D396-9A6E0BFB686F}"/>
              </a:ext>
            </a:extLst>
          </p:cNvPr>
          <p:cNvCxnSpPr/>
          <p:nvPr/>
        </p:nvCxnSpPr>
        <p:spPr>
          <a:xfrm>
            <a:off x="4024947" y="5627892"/>
            <a:ext cx="5242560" cy="1524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61811FD-F727-1735-4F90-D8763AD9AA73}"/>
              </a:ext>
            </a:extLst>
          </p:cNvPr>
          <p:cNvCxnSpPr/>
          <p:nvPr/>
        </p:nvCxnSpPr>
        <p:spPr>
          <a:xfrm>
            <a:off x="10186987" y="5635512"/>
            <a:ext cx="802640" cy="508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Text Box 19">
            <a:extLst>
              <a:ext uri="{FF2B5EF4-FFF2-40B4-BE49-F238E27FC236}">
                <a16:creationId xmlns:a16="http://schemas.microsoft.com/office/drawing/2014/main" id="{AB52B89F-F9F9-F50B-6BAE-E51C8D3AA9BC}"/>
              </a:ext>
            </a:extLst>
          </p:cNvPr>
          <p:cNvSpPr txBox="1"/>
          <p:nvPr/>
        </p:nvSpPr>
        <p:spPr>
          <a:xfrm>
            <a:off x="4369752" y="3668282"/>
            <a:ext cx="650748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 GIÁ VÀ 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405748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38D32-E4C1-156C-261A-B1DDA482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01BB16E-D4C6-B216-5B90-8175698C989D}"/>
              </a:ext>
            </a:extLst>
          </p:cNvPr>
          <p:cNvSpPr/>
          <p:nvPr/>
        </p:nvSpPr>
        <p:spPr>
          <a:xfrm>
            <a:off x="1056435" y="1346029"/>
            <a:ext cx="10179012" cy="4760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B76787-6B10-5176-1283-43BF1380BA39}"/>
              </a:ext>
            </a:extLst>
          </p:cNvPr>
          <p:cNvSpPr/>
          <p:nvPr/>
        </p:nvSpPr>
        <p:spPr>
          <a:xfrm>
            <a:off x="1056435" y="1346029"/>
            <a:ext cx="5039565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s 9">
            <a:extLst>
              <a:ext uri="{FF2B5EF4-FFF2-40B4-BE49-F238E27FC236}">
                <a16:creationId xmlns:a16="http://schemas.microsoft.com/office/drawing/2014/main" id="{204734B2-6570-2174-AB90-8AA7CA3C575E}"/>
              </a:ext>
            </a:extLst>
          </p:cNvPr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>
            <a:extLst>
              <a:ext uri="{FF2B5EF4-FFF2-40B4-BE49-F238E27FC236}">
                <a16:creationId xmlns:a16="http://schemas.microsoft.com/office/drawing/2014/main" id="{7E4D6F3C-0123-C6B1-C0DC-766FE9E3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4DC04-5F45-5E84-993B-17EB625A1E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601173-C2D2-A32A-F5A0-5428B178E344}"/>
              </a:ext>
            </a:extLst>
          </p:cNvPr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A100BB-F029-A996-8BD3-2D5A820752CF}"/>
              </a:ext>
            </a:extLst>
          </p:cNvPr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32D4CA8D-0FB7-047C-27C9-D9626D8B44B0}"/>
              </a:ext>
            </a:extLst>
          </p:cNvPr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ĐÁNH GIÁ VÀ HƯỚNG PHÁT TRIỂN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5B27D11-F3D4-2F2B-4396-6F7430BD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E80AC-CC8D-19BC-B198-21F4F8339459}"/>
              </a:ext>
            </a:extLst>
          </p:cNvPr>
          <p:cNvSpPr txBox="1"/>
          <p:nvPr/>
        </p:nvSpPr>
        <p:spPr>
          <a:xfrm>
            <a:off x="1344076" y="1379370"/>
            <a:ext cx="2767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ƯU ĐIỂM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6A3D62-413B-48B6-B244-8E0044695061}"/>
              </a:ext>
            </a:extLst>
          </p:cNvPr>
          <p:cNvGrpSpPr/>
          <p:nvPr/>
        </p:nvGrpSpPr>
        <p:grpSpPr>
          <a:xfrm>
            <a:off x="9682800" y="1410765"/>
            <a:ext cx="468000" cy="203760"/>
            <a:chOff x="9682800" y="1410765"/>
            <a:chExt cx="46800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899BF8-3C6C-7C90-C58E-5508FF43D297}"/>
                    </a:ext>
                  </a:extLst>
                </p14:cNvPr>
                <p14:cNvContentPartPr/>
                <p14:nvPr/>
              </p14:nvContentPartPr>
              <p14:xfrm>
                <a:off x="9682800" y="1410765"/>
                <a:ext cx="468000" cy="203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899BF8-3C6C-7C90-C58E-5508FF43D2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76680" y="1404645"/>
                  <a:ext cx="480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A58455-6E66-AB9A-9160-9A384597B464}"/>
                    </a:ext>
                  </a:extLst>
                </p14:cNvPr>
                <p14:cNvContentPartPr/>
                <p14:nvPr/>
              </p14:nvContentPartPr>
              <p14:xfrm>
                <a:off x="9814560" y="1439565"/>
                <a:ext cx="160200" cy="96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A58455-6E66-AB9A-9160-9A384597B4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08080" y="1433445"/>
                  <a:ext cx="172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526995F-D3DD-EFFD-AB52-9282C67F1600}"/>
                    </a:ext>
                  </a:extLst>
                </p14:cNvPr>
                <p14:cNvContentPartPr/>
                <p14:nvPr/>
              </p14:nvContentPartPr>
              <p14:xfrm>
                <a:off x="9809160" y="1470525"/>
                <a:ext cx="131040" cy="100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526995F-D3DD-EFFD-AB52-9282C67F16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03040" y="1464405"/>
                  <a:ext cx="14328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CEF63AA-CACC-0EE9-E4F2-4D92C09FD3C6}"/>
                  </a:ext>
                </a:extLst>
              </p14:cNvPr>
              <p14:cNvContentPartPr/>
              <p14:nvPr/>
            </p14:nvContentPartPr>
            <p14:xfrm>
              <a:off x="9612135" y="5301525"/>
              <a:ext cx="204840" cy="198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CEF63AA-CACC-0EE9-E4F2-4D92C09FD3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06015" y="5295405"/>
                <a:ext cx="2170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58222-E064-0389-4CC0-AC1B0EA9AB2B}"/>
                  </a:ext>
                </a:extLst>
              </p14:cNvPr>
              <p14:cNvContentPartPr/>
              <p14:nvPr/>
            </p14:nvContentPartPr>
            <p14:xfrm rot="-6957114">
              <a:off x="9214696" y="5434820"/>
              <a:ext cx="42838" cy="4445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58222-E064-0389-4CC0-AC1B0EA9AB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-6957114">
                <a:off x="9208627" y="5428726"/>
                <a:ext cx="54975" cy="56638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A33464C-F493-AF22-2A2D-B52DC6123B64}"/>
              </a:ext>
            </a:extLst>
          </p:cNvPr>
          <p:cNvGrpSpPr/>
          <p:nvPr/>
        </p:nvGrpSpPr>
        <p:grpSpPr>
          <a:xfrm>
            <a:off x="9243855" y="5431485"/>
            <a:ext cx="54720" cy="133200"/>
            <a:chOff x="9243855" y="5431485"/>
            <a:chExt cx="54720" cy="13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75FEE5-5475-B9EA-84F7-3D02E299C6D7}"/>
                    </a:ext>
                  </a:extLst>
                </p14:cNvPr>
                <p14:cNvContentPartPr/>
                <p14:nvPr/>
              </p14:nvContentPartPr>
              <p14:xfrm>
                <a:off x="9249975" y="5445885"/>
                <a:ext cx="48600" cy="118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75FEE5-5475-B9EA-84F7-3D02E299C6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43855" y="5439765"/>
                  <a:ext cx="60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39E4C4-E795-DA85-CC97-9304FFD37736}"/>
                    </a:ext>
                  </a:extLst>
                </p14:cNvPr>
                <p14:cNvContentPartPr/>
                <p14:nvPr/>
              </p14:nvContentPartPr>
              <p14:xfrm>
                <a:off x="9261855" y="5431485"/>
                <a:ext cx="17280" cy="82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39E4C4-E795-DA85-CC97-9304FFD377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5735" y="5425365"/>
                  <a:ext cx="29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C3443B9-400E-F7D4-C8EF-284FA2B1D38D}"/>
                    </a:ext>
                  </a:extLst>
                </p14:cNvPr>
                <p14:cNvContentPartPr/>
                <p14:nvPr/>
              </p14:nvContentPartPr>
              <p14:xfrm>
                <a:off x="9243855" y="5473605"/>
                <a:ext cx="42480" cy="86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C3443B9-400E-F7D4-C8EF-284FA2B1D3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37735" y="5467485"/>
                  <a:ext cx="54720" cy="9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D02CDA6-2786-EF49-C02A-34BEC5687F24}"/>
              </a:ext>
            </a:extLst>
          </p:cNvPr>
          <p:cNvSpPr/>
          <p:nvPr/>
        </p:nvSpPr>
        <p:spPr>
          <a:xfrm>
            <a:off x="9231478" y="5464762"/>
            <a:ext cx="476402" cy="133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B87310-A75B-ED11-4C94-7E495C58A55F}"/>
              </a:ext>
            </a:extLst>
          </p:cNvPr>
          <p:cNvSpPr/>
          <p:nvPr/>
        </p:nvSpPr>
        <p:spPr>
          <a:xfrm>
            <a:off x="6676190" y="4447766"/>
            <a:ext cx="1205938" cy="191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131959-778C-14E6-0519-C3BA24B7A198}"/>
              </a:ext>
            </a:extLst>
          </p:cNvPr>
          <p:cNvSpPr/>
          <p:nvPr/>
        </p:nvSpPr>
        <p:spPr>
          <a:xfrm>
            <a:off x="7417837" y="1816779"/>
            <a:ext cx="1334277" cy="364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00D799-2F7F-ECE7-D733-D47250FA818A}"/>
              </a:ext>
            </a:extLst>
          </p:cNvPr>
          <p:cNvSpPr/>
          <p:nvPr/>
        </p:nvSpPr>
        <p:spPr>
          <a:xfrm>
            <a:off x="6752720" y="4330157"/>
            <a:ext cx="1205938" cy="19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5D794-3EDF-7E30-001A-06A19CD482D9}"/>
              </a:ext>
            </a:extLst>
          </p:cNvPr>
          <p:cNvSpPr/>
          <p:nvPr/>
        </p:nvSpPr>
        <p:spPr>
          <a:xfrm>
            <a:off x="1056435" y="4079334"/>
            <a:ext cx="5039565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B8050-D9A9-64CE-5194-B58441844770}"/>
              </a:ext>
            </a:extLst>
          </p:cNvPr>
          <p:cNvSpPr txBox="1"/>
          <p:nvPr/>
        </p:nvSpPr>
        <p:spPr>
          <a:xfrm>
            <a:off x="1344076" y="4130102"/>
            <a:ext cx="2767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NHƯỢC ĐIỂM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EB3F0C-ABC2-AE95-2FBB-8D22849F774A}"/>
              </a:ext>
            </a:extLst>
          </p:cNvPr>
          <p:cNvSpPr txBox="1"/>
          <p:nvPr/>
        </p:nvSpPr>
        <p:spPr>
          <a:xfrm>
            <a:off x="1344076" y="1998965"/>
            <a:ext cx="4914484" cy="1780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vi-VN" sz="1500" b="1" i="0" dirty="0">
                <a:solidFill>
                  <a:srgbClr val="002060"/>
                </a:solidFill>
                <a:effectLst/>
              </a:rPr>
              <a:t>Hiệu năng cao: </a:t>
            </a:r>
            <a:r>
              <a:rPr lang="vi-VN" sz="1500" b="0" i="0" dirty="0">
                <a:effectLst/>
              </a:rPr>
              <a:t>Tối ưu tốc độ đọc nhờ </a:t>
            </a:r>
            <a:r>
              <a:rPr lang="en-US" sz="15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vi-VN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500" b="0" i="0" dirty="0">
                <a:effectLst/>
              </a:rPr>
              <a:t>phi chuẩn hóa.</a:t>
            </a:r>
          </a:p>
          <a:p>
            <a:pPr algn="l">
              <a:lnSpc>
                <a:spcPct val="150000"/>
              </a:lnSpc>
              <a:buNone/>
            </a:pPr>
            <a:r>
              <a:rPr lang="vi-VN" sz="1500" b="1" i="0" dirty="0">
                <a:solidFill>
                  <a:srgbClr val="002060"/>
                </a:solidFill>
                <a:effectLst/>
              </a:rPr>
              <a:t>Real-time: </a:t>
            </a:r>
            <a:r>
              <a:rPr lang="vi-VN" sz="1500" b="0" i="0" dirty="0">
                <a:effectLst/>
              </a:rPr>
              <a:t>Xử lý Vote/</a:t>
            </a:r>
            <a:r>
              <a:rPr lang="en-US" sz="15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vinh</a:t>
            </a:r>
            <a:r>
              <a:rPr lang="en-US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vi-VN" sz="15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500" b="0" i="0" dirty="0">
                <a:effectLst/>
              </a:rPr>
              <a:t>thời gian thực mượt mà.</a:t>
            </a:r>
          </a:p>
          <a:p>
            <a:pPr algn="l">
              <a:lnSpc>
                <a:spcPct val="150000"/>
              </a:lnSpc>
              <a:buNone/>
            </a:pPr>
            <a:r>
              <a:rPr lang="vi-VN" sz="1500" b="1" i="0" dirty="0">
                <a:solidFill>
                  <a:srgbClr val="002060"/>
                </a:solidFill>
                <a:effectLst/>
              </a:rPr>
              <a:t>Mạnh mẽ: </a:t>
            </a:r>
            <a:r>
              <a:rPr lang="vi-VN" sz="1500" b="0" i="0" dirty="0">
                <a:effectLst/>
              </a:rPr>
              <a:t>Thống kê phức tạp ngay tại DB.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686D6-9A58-57E1-8EB2-06F48440D7B8}"/>
              </a:ext>
            </a:extLst>
          </p:cNvPr>
          <p:cNvSpPr txBox="1"/>
          <p:nvPr/>
        </p:nvSpPr>
        <p:spPr>
          <a:xfrm>
            <a:off x="1344076" y="4783966"/>
            <a:ext cx="4318571" cy="108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vi-VN" sz="1500" b="1" i="0" dirty="0">
                <a:solidFill>
                  <a:srgbClr val="002060"/>
                </a:solidFill>
                <a:effectLst/>
              </a:rPr>
              <a:t>Dư thừa dữ liệu: </a:t>
            </a:r>
            <a:r>
              <a:rPr lang="vi-VN" sz="1500" b="0" i="0" dirty="0">
                <a:effectLst/>
              </a:rPr>
              <a:t>Tốn dung lượng lưu trữ.</a:t>
            </a:r>
          </a:p>
          <a:p>
            <a:pPr algn="l">
              <a:lnSpc>
                <a:spcPct val="150000"/>
              </a:lnSpc>
              <a:buNone/>
            </a:pPr>
            <a:r>
              <a:rPr lang="vi-VN" sz="1500" b="1" i="0" dirty="0">
                <a:solidFill>
                  <a:srgbClr val="002060"/>
                </a:solidFill>
                <a:effectLst/>
              </a:rPr>
              <a:t>Giao diện: </a:t>
            </a:r>
            <a:r>
              <a:rPr lang="vi-VN" sz="1500" b="0" i="0" dirty="0">
                <a:effectLst/>
              </a:rPr>
              <a:t>Chưa xây dựng Frontend hoàn chỉnh (Mới có API/Backend).</a:t>
            </a:r>
          </a:p>
        </p:txBody>
      </p:sp>
      <p:pic>
        <p:nvPicPr>
          <p:cNvPr id="16" name="Picture 15" descr="A blue and white rectangular arrows with white text&#10;&#10;AI-generated content may be incorrect.">
            <a:extLst>
              <a:ext uri="{FF2B5EF4-FFF2-40B4-BE49-F238E27FC236}">
                <a16:creationId xmlns:a16="http://schemas.microsoft.com/office/drawing/2014/main" id="{689DF8AE-2268-C9B0-BF7B-DF446E849B9F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34062" r="32998"/>
          <a:stretch>
            <a:fillRect/>
          </a:stretch>
        </p:blipFill>
        <p:spPr>
          <a:xfrm>
            <a:off x="7581328" y="1998965"/>
            <a:ext cx="2412452" cy="3998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EFE601-641C-EBC3-FBC1-619E2D96251B}"/>
              </a:ext>
            </a:extLst>
          </p:cNvPr>
          <p:cNvSpPr txBox="1"/>
          <p:nvPr/>
        </p:nvSpPr>
        <p:spPr>
          <a:xfrm>
            <a:off x="7717133" y="1481473"/>
            <a:ext cx="21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2455424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A4A35-902E-5D05-BE99-4D9F8855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>
            <a:extLst>
              <a:ext uri="{FF2B5EF4-FFF2-40B4-BE49-F238E27FC236}">
                <a16:creationId xmlns:a16="http://schemas.microsoft.com/office/drawing/2014/main" id="{6BA2FB79-C100-AF7C-8F51-1B755672DC40}"/>
              </a:ext>
            </a:extLst>
          </p:cNvPr>
          <p:cNvSpPr/>
          <p:nvPr/>
        </p:nvSpPr>
        <p:spPr>
          <a:xfrm>
            <a:off x="0" y="5059680"/>
            <a:ext cx="12192000" cy="183578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dirty="0"/>
          </a:p>
        </p:txBody>
      </p:sp>
      <p:sp>
        <p:nvSpPr>
          <p:cNvPr id="13" name="Rectangles 12">
            <a:extLst>
              <a:ext uri="{FF2B5EF4-FFF2-40B4-BE49-F238E27FC236}">
                <a16:creationId xmlns:a16="http://schemas.microsoft.com/office/drawing/2014/main" id="{87457A51-4A73-222A-5AD3-188E6BEDC7BC}"/>
              </a:ext>
            </a:extLst>
          </p:cNvPr>
          <p:cNvSpPr/>
          <p:nvPr/>
        </p:nvSpPr>
        <p:spPr>
          <a:xfrm>
            <a:off x="0" y="5046345"/>
            <a:ext cx="12192000" cy="1454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4" name="Rectangles 13">
            <a:extLst>
              <a:ext uri="{FF2B5EF4-FFF2-40B4-BE49-F238E27FC236}">
                <a16:creationId xmlns:a16="http://schemas.microsoft.com/office/drawing/2014/main" id="{C5C53BCF-909B-391B-AA88-EEB0D3095AF3}"/>
              </a:ext>
            </a:extLst>
          </p:cNvPr>
          <p:cNvSpPr/>
          <p:nvPr/>
        </p:nvSpPr>
        <p:spPr>
          <a:xfrm>
            <a:off x="0" y="5191760"/>
            <a:ext cx="12192000" cy="1612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038421C3-A18B-0C2B-EDD4-40E3FFEB0CC2}"/>
              </a:ext>
            </a:extLst>
          </p:cNvPr>
          <p:cNvSpPr txBox="1"/>
          <p:nvPr/>
        </p:nvSpPr>
        <p:spPr>
          <a:xfrm>
            <a:off x="9944735" y="6199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</a:rPr>
              <a:t>cet.tvu.edu.vn</a:t>
            </a:r>
          </a:p>
        </p:txBody>
      </p:sp>
      <p:sp>
        <p:nvSpPr>
          <p:cNvPr id="11" name="Rectangles 3">
            <a:extLst>
              <a:ext uri="{FF2B5EF4-FFF2-40B4-BE49-F238E27FC236}">
                <a16:creationId xmlns:a16="http://schemas.microsoft.com/office/drawing/2014/main" id="{CC4DFC57-FAC7-4AAD-52F0-F8D5632622F8}"/>
              </a:ext>
            </a:extLst>
          </p:cNvPr>
          <p:cNvSpPr/>
          <p:nvPr/>
        </p:nvSpPr>
        <p:spPr>
          <a:xfrm>
            <a:off x="3870007" y="711722"/>
            <a:ext cx="7265670" cy="52527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 dirty="0"/>
              <a:t> </a:t>
            </a:r>
            <a:endParaRPr lang="en-GB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7EA463-3739-01A0-30A4-981C8F3A21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42437" y="5388497"/>
            <a:ext cx="768985" cy="459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B9A993-3B33-A47E-81BF-C34E6522F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7" y="712992"/>
            <a:ext cx="2600325" cy="5251450"/>
          </a:xfrm>
          <a:prstGeom prst="rect">
            <a:avLst/>
          </a:prstGeom>
        </p:spPr>
      </p:pic>
      <p:pic>
        <p:nvPicPr>
          <p:cNvPr id="25" name="Picture 24" descr="logotvu">
            <a:extLst>
              <a:ext uri="{FF2B5EF4-FFF2-40B4-BE49-F238E27FC236}">
                <a16:creationId xmlns:a16="http://schemas.microsoft.com/office/drawing/2014/main" id="{393566C4-410F-ED24-724C-5EB37DD1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657" y="876822"/>
            <a:ext cx="996950" cy="996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8D12AC-0CE6-1E69-C270-1187B80D1CA2}"/>
              </a:ext>
            </a:extLst>
          </p:cNvPr>
          <p:cNvCxnSpPr/>
          <p:nvPr/>
        </p:nvCxnSpPr>
        <p:spPr>
          <a:xfrm>
            <a:off x="4024947" y="5627892"/>
            <a:ext cx="5242560" cy="1524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713F98-2D95-5491-F24F-95CB5E1CC290}"/>
              </a:ext>
            </a:extLst>
          </p:cNvPr>
          <p:cNvCxnSpPr/>
          <p:nvPr/>
        </p:nvCxnSpPr>
        <p:spPr>
          <a:xfrm>
            <a:off x="10186987" y="5635512"/>
            <a:ext cx="802640" cy="508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Text Box 19">
            <a:extLst>
              <a:ext uri="{FF2B5EF4-FFF2-40B4-BE49-F238E27FC236}">
                <a16:creationId xmlns:a16="http://schemas.microsoft.com/office/drawing/2014/main" id="{E9DE7861-26D5-172D-7732-266676099836}"/>
              </a:ext>
            </a:extLst>
          </p:cNvPr>
          <p:cNvSpPr txBox="1"/>
          <p:nvPr/>
        </p:nvSpPr>
        <p:spPr>
          <a:xfrm>
            <a:off x="4369752" y="3668282"/>
            <a:ext cx="6507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 THÀNH CẢM ƠN QUÝ THẦY CÔ VÀ CÁC BẠN ĐÃ LẮNG NGHE!</a:t>
            </a:r>
          </a:p>
        </p:txBody>
      </p:sp>
    </p:spTree>
    <p:extLst>
      <p:ext uri="{BB962C8B-B14F-4D97-AF65-F5344CB8AC3E}">
        <p14:creationId xmlns:p14="http://schemas.microsoft.com/office/powerpoint/2010/main" val="289286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/>
          <p:cNvSpPr/>
          <p:nvPr/>
        </p:nvSpPr>
        <p:spPr>
          <a:xfrm>
            <a:off x="0" y="5059680"/>
            <a:ext cx="12192000" cy="183578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dirty="0"/>
          </a:p>
        </p:txBody>
      </p:sp>
      <p:sp>
        <p:nvSpPr>
          <p:cNvPr id="13" name="Rectangles 12"/>
          <p:cNvSpPr/>
          <p:nvPr/>
        </p:nvSpPr>
        <p:spPr>
          <a:xfrm>
            <a:off x="0" y="5046345"/>
            <a:ext cx="12192000" cy="1454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4" name="Rectangles 13"/>
          <p:cNvSpPr/>
          <p:nvPr/>
        </p:nvSpPr>
        <p:spPr>
          <a:xfrm>
            <a:off x="0" y="5191760"/>
            <a:ext cx="12192000" cy="1612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9944735" y="6199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</a:rPr>
              <a:t>cet.tvu.edu.vn</a:t>
            </a:r>
          </a:p>
        </p:txBody>
      </p:sp>
      <p:sp>
        <p:nvSpPr>
          <p:cNvPr id="11" name="Rectangles 3"/>
          <p:cNvSpPr/>
          <p:nvPr/>
        </p:nvSpPr>
        <p:spPr>
          <a:xfrm>
            <a:off x="1017587" y="711722"/>
            <a:ext cx="10118090" cy="52527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/>
              <a:t> </a:t>
            </a:r>
            <a:endParaRPr lang="en-GB" altLang="en-US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342437" y="5388497"/>
            <a:ext cx="768985" cy="459105"/>
          </a:xfrm>
          <a:prstGeom prst="rect">
            <a:avLst/>
          </a:prstGeom>
        </p:spPr>
      </p:pic>
      <p:pic>
        <p:nvPicPr>
          <p:cNvPr id="25" name="Picture 24" descr="logotv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657" y="876822"/>
            <a:ext cx="996950" cy="996950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/>
          </p:cNvCxnSpPr>
          <p:nvPr/>
        </p:nvCxnSpPr>
        <p:spPr>
          <a:xfrm>
            <a:off x="1202373" y="5643132"/>
            <a:ext cx="8065134" cy="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10186352" y="5640592"/>
            <a:ext cx="803275" cy="254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Text Box 19"/>
          <p:cNvSpPr txBox="1"/>
          <p:nvPr/>
        </p:nvSpPr>
        <p:spPr>
          <a:xfrm>
            <a:off x="1362393" y="977059"/>
            <a:ext cx="650748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4B476-02FF-3295-6048-CA7CD706BB55}"/>
              </a:ext>
            </a:extLst>
          </p:cNvPr>
          <p:cNvSpPr txBox="1"/>
          <p:nvPr/>
        </p:nvSpPr>
        <p:spPr>
          <a:xfrm>
            <a:off x="1732280" y="1718011"/>
            <a:ext cx="70053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Giới</a:t>
            </a:r>
            <a:r>
              <a:rPr lang="en-US" sz="2000" dirty="0"/>
              <a:t> </a:t>
            </a:r>
            <a:r>
              <a:rPr lang="en-US" sz="2000" dirty="0" err="1"/>
              <a:t>thiệu</a:t>
            </a:r>
            <a:r>
              <a:rPr lang="en-US" sz="2000" dirty="0"/>
              <a:t> </a:t>
            </a:r>
            <a:r>
              <a:rPr lang="en-US" sz="2000" dirty="0" err="1"/>
              <a:t>chung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sở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thuyết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đạt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7DF0-C7D3-7F1E-3B85-BA9D874EC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>
            <a:extLst>
              <a:ext uri="{FF2B5EF4-FFF2-40B4-BE49-F238E27FC236}">
                <a16:creationId xmlns:a16="http://schemas.microsoft.com/office/drawing/2014/main" id="{2F1C28A4-C143-EAC5-99FB-7BF59D476877}"/>
              </a:ext>
            </a:extLst>
          </p:cNvPr>
          <p:cNvSpPr/>
          <p:nvPr/>
        </p:nvSpPr>
        <p:spPr>
          <a:xfrm>
            <a:off x="0" y="5059680"/>
            <a:ext cx="12192000" cy="183578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dirty="0"/>
          </a:p>
        </p:txBody>
      </p:sp>
      <p:sp>
        <p:nvSpPr>
          <p:cNvPr id="13" name="Rectangles 12">
            <a:extLst>
              <a:ext uri="{FF2B5EF4-FFF2-40B4-BE49-F238E27FC236}">
                <a16:creationId xmlns:a16="http://schemas.microsoft.com/office/drawing/2014/main" id="{DA62FFCA-E8B2-EE03-E2E3-D42DA6B07543}"/>
              </a:ext>
            </a:extLst>
          </p:cNvPr>
          <p:cNvSpPr/>
          <p:nvPr/>
        </p:nvSpPr>
        <p:spPr>
          <a:xfrm>
            <a:off x="0" y="5046345"/>
            <a:ext cx="12192000" cy="1454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4" name="Rectangles 13">
            <a:extLst>
              <a:ext uri="{FF2B5EF4-FFF2-40B4-BE49-F238E27FC236}">
                <a16:creationId xmlns:a16="http://schemas.microsoft.com/office/drawing/2014/main" id="{DE43537E-780C-D797-CA3D-044616762108}"/>
              </a:ext>
            </a:extLst>
          </p:cNvPr>
          <p:cNvSpPr/>
          <p:nvPr/>
        </p:nvSpPr>
        <p:spPr>
          <a:xfrm>
            <a:off x="0" y="5191760"/>
            <a:ext cx="12192000" cy="1612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FCE9D333-95C6-E67B-04A2-FCA573A2F068}"/>
              </a:ext>
            </a:extLst>
          </p:cNvPr>
          <p:cNvSpPr txBox="1"/>
          <p:nvPr/>
        </p:nvSpPr>
        <p:spPr>
          <a:xfrm>
            <a:off x="9944735" y="6199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</a:rPr>
              <a:t>cet.tvu.edu.vn</a:t>
            </a:r>
          </a:p>
        </p:txBody>
      </p:sp>
      <p:sp>
        <p:nvSpPr>
          <p:cNvPr id="11" name="Rectangles 3">
            <a:extLst>
              <a:ext uri="{FF2B5EF4-FFF2-40B4-BE49-F238E27FC236}">
                <a16:creationId xmlns:a16="http://schemas.microsoft.com/office/drawing/2014/main" id="{DABE4CDE-D88B-4831-3B7C-193E268443FA}"/>
              </a:ext>
            </a:extLst>
          </p:cNvPr>
          <p:cNvSpPr/>
          <p:nvPr/>
        </p:nvSpPr>
        <p:spPr>
          <a:xfrm>
            <a:off x="3870007" y="711722"/>
            <a:ext cx="7265670" cy="52527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 dirty="0"/>
              <a:t> </a:t>
            </a:r>
            <a:endParaRPr lang="en-GB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730976-0FF2-80D3-63CE-7402034894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42437" y="5388497"/>
            <a:ext cx="768985" cy="459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480465-B713-8A92-86BA-03954121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7" y="712992"/>
            <a:ext cx="2600325" cy="5251450"/>
          </a:xfrm>
          <a:prstGeom prst="rect">
            <a:avLst/>
          </a:prstGeom>
        </p:spPr>
      </p:pic>
      <p:pic>
        <p:nvPicPr>
          <p:cNvPr id="25" name="Picture 24" descr="logotvu">
            <a:extLst>
              <a:ext uri="{FF2B5EF4-FFF2-40B4-BE49-F238E27FC236}">
                <a16:creationId xmlns:a16="http://schemas.microsoft.com/office/drawing/2014/main" id="{BB77EBAD-D55A-17BD-2739-AC3FA2A04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657" y="876822"/>
            <a:ext cx="996950" cy="996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717277-09F6-B34B-02DD-C9D6A21B6388}"/>
              </a:ext>
            </a:extLst>
          </p:cNvPr>
          <p:cNvCxnSpPr/>
          <p:nvPr/>
        </p:nvCxnSpPr>
        <p:spPr>
          <a:xfrm>
            <a:off x="4024947" y="5627892"/>
            <a:ext cx="5242560" cy="1524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98C761-488F-ABBD-E034-48A949830C1C}"/>
              </a:ext>
            </a:extLst>
          </p:cNvPr>
          <p:cNvCxnSpPr/>
          <p:nvPr/>
        </p:nvCxnSpPr>
        <p:spPr>
          <a:xfrm>
            <a:off x="10186987" y="5635512"/>
            <a:ext cx="802640" cy="508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Text Box 19">
            <a:extLst>
              <a:ext uri="{FF2B5EF4-FFF2-40B4-BE49-F238E27FC236}">
                <a16:creationId xmlns:a16="http://schemas.microsoft.com/office/drawing/2014/main" id="{4A766DE5-C992-BF31-9AB2-89CE80BB760F}"/>
              </a:ext>
            </a:extLst>
          </p:cNvPr>
          <p:cNvSpPr txBox="1"/>
          <p:nvPr/>
        </p:nvSpPr>
        <p:spPr>
          <a:xfrm>
            <a:off x="4369752" y="3668282"/>
            <a:ext cx="650748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 CHUNG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B8BF7-0E1C-FDB7-98DF-414807AB6CD8}"/>
              </a:ext>
            </a:extLst>
          </p:cNvPr>
          <p:cNvSpPr txBox="1"/>
          <p:nvPr/>
        </p:nvSpPr>
        <p:spPr>
          <a:xfrm>
            <a:off x="4369752" y="4162143"/>
            <a:ext cx="7003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1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4679AF9-B554-1D5C-F091-C77985C12303}"/>
              </a:ext>
            </a:extLst>
          </p:cNvPr>
          <p:cNvSpPr/>
          <p:nvPr/>
        </p:nvSpPr>
        <p:spPr>
          <a:xfrm>
            <a:off x="1056435" y="1346029"/>
            <a:ext cx="2670426" cy="4760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679AF9-B554-1D5C-F091-C77985C12303}"/>
              </a:ext>
            </a:extLst>
          </p:cNvPr>
          <p:cNvSpPr/>
          <p:nvPr/>
        </p:nvSpPr>
        <p:spPr>
          <a:xfrm>
            <a:off x="1056435" y="1346029"/>
            <a:ext cx="2670426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s 9"/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TỔNG QUAN ĐỀ TÀI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405ACE-3586-6056-ABEB-83B38AE9DFC5}"/>
              </a:ext>
            </a:extLst>
          </p:cNvPr>
          <p:cNvSpPr txBox="1"/>
          <p:nvPr/>
        </p:nvSpPr>
        <p:spPr>
          <a:xfrm>
            <a:off x="1375106" y="3844327"/>
            <a:ext cx="21661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Kỷ nguyên </a:t>
            </a:r>
            <a:r>
              <a:rPr lang="vi-VN" sz="1800" b="1" dirty="0">
                <a:solidFill>
                  <a:srgbClr val="002060"/>
                </a:solidFill>
              </a:rPr>
              <a:t>dữ liệu lớn (Big Data)</a:t>
            </a:r>
            <a:r>
              <a:rPr lang="vi-VN" sz="1800" dirty="0"/>
              <a:t>, nhu cầu </a:t>
            </a:r>
            <a:r>
              <a:rPr lang="vi-VN" sz="1800" b="1" dirty="0">
                <a:solidFill>
                  <a:srgbClr val="002060"/>
                </a:solidFill>
              </a:rPr>
              <a:t>trao đổi kiến thức</a:t>
            </a:r>
            <a:r>
              <a:rPr lang="vi-VN" sz="1800" dirty="0"/>
              <a:t> chuyên ngành ngày càng tăng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BD074-020B-2468-747D-4D54808DAC0E}"/>
              </a:ext>
            </a:extLst>
          </p:cNvPr>
          <p:cNvSpPr txBox="1"/>
          <p:nvPr/>
        </p:nvSpPr>
        <p:spPr>
          <a:xfrm>
            <a:off x="1775113" y="1379056"/>
            <a:ext cx="14335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BỐI CẢNH</a:t>
            </a:r>
          </a:p>
        </p:txBody>
      </p:sp>
      <p:pic>
        <p:nvPicPr>
          <p:cNvPr id="1028" name="Picture 4" descr="Big data - Free computer icons">
            <a:extLst>
              <a:ext uri="{FF2B5EF4-FFF2-40B4-BE49-F238E27FC236}">
                <a16:creationId xmlns:a16="http://schemas.microsoft.com/office/drawing/2014/main" id="{BBCDECB1-2A81-485B-4DD5-001EE86B2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92" y="2135297"/>
            <a:ext cx="1390512" cy="13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9559735-AB06-B7B7-3312-B511847D25FA}"/>
              </a:ext>
            </a:extLst>
          </p:cNvPr>
          <p:cNvSpPr/>
          <p:nvPr/>
        </p:nvSpPr>
        <p:spPr>
          <a:xfrm>
            <a:off x="8465139" y="1346029"/>
            <a:ext cx="2670426" cy="4760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FECFA8-624C-45ED-6948-459C943056B2}"/>
              </a:ext>
            </a:extLst>
          </p:cNvPr>
          <p:cNvSpPr/>
          <p:nvPr/>
        </p:nvSpPr>
        <p:spPr>
          <a:xfrm>
            <a:off x="8465139" y="1346029"/>
            <a:ext cx="2670426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30B59F-0156-0311-40F3-64668C5B5756}"/>
              </a:ext>
            </a:extLst>
          </p:cNvPr>
          <p:cNvSpPr txBox="1"/>
          <p:nvPr/>
        </p:nvSpPr>
        <p:spPr>
          <a:xfrm>
            <a:off x="8717290" y="3844327"/>
            <a:ext cx="21661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Đối tượng nghiên cứu: Hệ thống </a:t>
            </a:r>
            <a:r>
              <a:rPr lang="vi-VN" b="1" dirty="0">
                <a:solidFill>
                  <a:srgbClr val="002060"/>
                </a:solidFill>
              </a:rPr>
              <a:t>diễn đàn Hỏi-Đáp </a:t>
            </a:r>
            <a:r>
              <a:rPr lang="vi-VN" dirty="0"/>
              <a:t>với tính năng </a:t>
            </a:r>
            <a:r>
              <a:rPr lang="vi-VN" b="1" dirty="0">
                <a:solidFill>
                  <a:srgbClr val="002060"/>
                </a:solidFill>
              </a:rPr>
              <a:t>đánh giá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vi-VN" dirty="0"/>
              <a:t>và </a:t>
            </a:r>
            <a:r>
              <a:rPr lang="vi-VN" b="1" dirty="0">
                <a:solidFill>
                  <a:srgbClr val="002060"/>
                </a:solidFill>
              </a:rPr>
              <a:t>vinh danh</a:t>
            </a:r>
            <a:endParaRPr lang="vi-VN" dirty="0"/>
          </a:p>
          <a:p>
            <a:endParaRPr lang="en-US" altLang="en-GB" b="1" dirty="0">
              <a:solidFill>
                <a:srgbClr val="002060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A0E95-09CB-28A2-5460-256ED8D809FA}"/>
              </a:ext>
            </a:extLst>
          </p:cNvPr>
          <p:cNvSpPr txBox="1"/>
          <p:nvPr/>
        </p:nvSpPr>
        <p:spPr>
          <a:xfrm>
            <a:off x="9105096" y="1381349"/>
            <a:ext cx="1833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ĐỐI TƯỢNG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628580-DE8B-F1A6-23A2-7E915BC90593}"/>
              </a:ext>
            </a:extLst>
          </p:cNvPr>
          <p:cNvSpPr/>
          <p:nvPr/>
        </p:nvSpPr>
        <p:spPr>
          <a:xfrm>
            <a:off x="4760787" y="1346029"/>
            <a:ext cx="2670426" cy="4760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D5E02-6999-C8E1-5E66-1023D00979C4}"/>
              </a:ext>
            </a:extLst>
          </p:cNvPr>
          <p:cNvSpPr/>
          <p:nvPr/>
        </p:nvSpPr>
        <p:spPr>
          <a:xfrm>
            <a:off x="4760787" y="1346029"/>
            <a:ext cx="2670426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5BFE9B-458C-1E93-5029-63685FC13E4F}"/>
              </a:ext>
            </a:extLst>
          </p:cNvPr>
          <p:cNvSpPr txBox="1"/>
          <p:nvPr/>
        </p:nvSpPr>
        <p:spPr>
          <a:xfrm>
            <a:off x="5127050" y="3235247"/>
            <a:ext cx="21661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vi-VN" dirty="0"/>
            </a:br>
            <a:endParaRPr lang="vi-VN" dirty="0"/>
          </a:p>
          <a:p>
            <a:r>
              <a:rPr lang="vi-VN" dirty="0"/>
              <a:t>Các </a:t>
            </a:r>
            <a:r>
              <a:rPr lang="vi-VN" b="1" dirty="0">
                <a:solidFill>
                  <a:srgbClr val="002060"/>
                </a:solidFill>
              </a:rPr>
              <a:t>hệ quản trị CSDL quan hệ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vi-VN" dirty="0"/>
              <a:t>gặp khó khăn khi </a:t>
            </a:r>
            <a:r>
              <a:rPr lang="vi-VN" b="1" dirty="0">
                <a:solidFill>
                  <a:srgbClr val="002060"/>
                </a:solidFill>
              </a:rPr>
              <a:t>mở rộng cấu trúc </a:t>
            </a:r>
            <a:r>
              <a:rPr lang="vi-VN" dirty="0"/>
              <a:t>và </a:t>
            </a:r>
            <a:r>
              <a:rPr lang="vi-VN" b="1" dirty="0">
                <a:solidFill>
                  <a:srgbClr val="002060"/>
                </a:solidFill>
              </a:rPr>
              <a:t>xử lý lượng truy cập lớn</a:t>
            </a:r>
            <a:endParaRPr lang="vi-VN" dirty="0"/>
          </a:p>
          <a:p>
            <a:br>
              <a:rPr lang="vi-VN" dirty="0"/>
            </a:br>
            <a:endParaRPr lang="vi-V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8757A1-4801-A46C-3BDF-475AD0F663E5}"/>
              </a:ext>
            </a:extLst>
          </p:cNvPr>
          <p:cNvSpPr txBox="1"/>
          <p:nvPr/>
        </p:nvSpPr>
        <p:spPr>
          <a:xfrm>
            <a:off x="5600317" y="1394102"/>
            <a:ext cx="14335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VẤN ĐỀ</a:t>
            </a:r>
          </a:p>
        </p:txBody>
      </p:sp>
      <p:pic>
        <p:nvPicPr>
          <p:cNvPr id="1034" name="Picture 10" descr="Database srip Blue icon">
            <a:extLst>
              <a:ext uri="{FF2B5EF4-FFF2-40B4-BE49-F238E27FC236}">
                <a16:creationId xmlns:a16="http://schemas.microsoft.com/office/drawing/2014/main" id="{C7AAFD1F-DDE6-5CEF-58A5-EDC5F5DC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62" y="2258809"/>
            <a:ext cx="1294714" cy="12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scussion Generic Blue icon">
            <a:extLst>
              <a:ext uri="{FF2B5EF4-FFF2-40B4-BE49-F238E27FC236}">
                <a16:creationId xmlns:a16="http://schemas.microsoft.com/office/drawing/2014/main" id="{341F4B73-344E-1E5C-E1EB-EC07E636F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553" y="2257337"/>
            <a:ext cx="1313598" cy="131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80CAE-681C-C851-093F-210A2390D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4A02C04-F164-0157-7382-DC89449ACA3E}"/>
              </a:ext>
            </a:extLst>
          </p:cNvPr>
          <p:cNvSpPr/>
          <p:nvPr/>
        </p:nvSpPr>
        <p:spPr>
          <a:xfrm>
            <a:off x="1056435" y="1346029"/>
            <a:ext cx="10179012" cy="4760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CB8BE6-0596-5A4B-27B0-27D31D37D9C0}"/>
              </a:ext>
            </a:extLst>
          </p:cNvPr>
          <p:cNvSpPr/>
          <p:nvPr/>
        </p:nvSpPr>
        <p:spPr>
          <a:xfrm>
            <a:off x="1056435" y="1346029"/>
            <a:ext cx="5039565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s 9">
            <a:extLst>
              <a:ext uri="{FF2B5EF4-FFF2-40B4-BE49-F238E27FC236}">
                <a16:creationId xmlns:a16="http://schemas.microsoft.com/office/drawing/2014/main" id="{2D0BF117-CEED-0C3C-D1E2-21F88D03859D}"/>
              </a:ext>
            </a:extLst>
          </p:cNvPr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>
            <a:extLst>
              <a:ext uri="{FF2B5EF4-FFF2-40B4-BE49-F238E27FC236}">
                <a16:creationId xmlns:a16="http://schemas.microsoft.com/office/drawing/2014/main" id="{A36E46FB-018D-D797-9F73-5C28D639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F7E79-8D70-1215-1C85-11072D3FB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43471C-B884-3042-032F-E0F549E32547}"/>
              </a:ext>
            </a:extLst>
          </p:cNvPr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2A5356-D884-91CB-0613-88B57A9AA63B}"/>
              </a:ext>
            </a:extLst>
          </p:cNvPr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A04B1DF1-7F93-1267-F3DE-3DB8B4AD5DD5}"/>
              </a:ext>
            </a:extLst>
          </p:cNvPr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LÝ DO CHỌN ĐỀ TÀI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BDD563B-4057-EEC3-2B2F-190D3D70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52480-9E20-2684-7930-F3C72776CA9B}"/>
              </a:ext>
            </a:extLst>
          </p:cNvPr>
          <p:cNvSpPr txBox="1"/>
          <p:nvPr/>
        </p:nvSpPr>
        <p:spPr>
          <a:xfrm>
            <a:off x="1489763" y="2266696"/>
            <a:ext cx="44420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rgbClr val="002060"/>
                </a:solidFill>
              </a:rPr>
              <a:t>Hiệu suất cao: 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vi-VN" dirty="0"/>
              <a:t>Chịu tải tốt, phản hồi nhanh khi có lượng truy cập lớn</a:t>
            </a:r>
            <a:endParaRPr lang="en-US" dirty="0"/>
          </a:p>
          <a:p>
            <a:endParaRPr lang="en-US" dirty="0"/>
          </a:p>
          <a:p>
            <a:r>
              <a:rPr lang="vi-VN" b="1" dirty="0">
                <a:solidFill>
                  <a:srgbClr val="002060"/>
                </a:solidFill>
              </a:rPr>
              <a:t>Linh hoạt: 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vi-VN" dirty="0"/>
              <a:t>Dữ liệu bài đăng đa dạng (text, code, tags) không bị gò bó bởi bảng cố định</a:t>
            </a:r>
            <a:endParaRPr lang="en-US" dirty="0"/>
          </a:p>
          <a:p>
            <a:endParaRPr lang="en-US" dirty="0"/>
          </a:p>
          <a:p>
            <a:r>
              <a:rPr lang="vi-VN" b="1" dirty="0">
                <a:solidFill>
                  <a:srgbClr val="002060"/>
                </a:solidFill>
              </a:rPr>
              <a:t>Phi chuẩn hóa: 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vi-VN" dirty="0"/>
              <a:t>Gom dữ liệu liên quan vào một Document duy nhất, loại bỏ phép JOIN phức tạp</a:t>
            </a:r>
          </a:p>
          <a:p>
            <a:endParaRPr lang="vi-VN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567E9-B08B-66E2-9D4F-1B9004CDC36A}"/>
              </a:ext>
            </a:extLst>
          </p:cNvPr>
          <p:cNvSpPr txBox="1"/>
          <p:nvPr/>
        </p:nvSpPr>
        <p:spPr>
          <a:xfrm>
            <a:off x="1489763" y="1397320"/>
            <a:ext cx="2767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NOSQL VÀ MONGODB</a:t>
            </a:r>
          </a:p>
        </p:txBody>
      </p:sp>
      <p:pic>
        <p:nvPicPr>
          <p:cNvPr id="4" name="Picture 3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C5B381A2-AA9E-FA82-0111-1EFB1946E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t="10198" r="10400" b="10153"/>
          <a:stretch>
            <a:fillRect/>
          </a:stretch>
        </p:blipFill>
        <p:spPr>
          <a:xfrm>
            <a:off x="6579133" y="1597375"/>
            <a:ext cx="3253850" cy="3443294"/>
          </a:xfrm>
          <a:prstGeom prst="rect">
            <a:avLst/>
          </a:prstGeom>
        </p:spPr>
      </p:pic>
      <p:pic>
        <p:nvPicPr>
          <p:cNvPr id="2053" name="Picture 5" descr="MongoDB Logo Download in SVG Vector or PNG File Format">
            <a:extLst>
              <a:ext uri="{FF2B5EF4-FFF2-40B4-BE49-F238E27FC236}">
                <a16:creationId xmlns:a16="http://schemas.microsoft.com/office/drawing/2014/main" id="{9D1CEECB-EA42-0BC4-ECC3-5E4D02CDE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27" y="5077585"/>
            <a:ext cx="3019274" cy="76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6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CEF1E-3C90-A4F5-B450-E40592D3E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>
            <a:extLst>
              <a:ext uri="{FF2B5EF4-FFF2-40B4-BE49-F238E27FC236}">
                <a16:creationId xmlns:a16="http://schemas.microsoft.com/office/drawing/2014/main" id="{6A472C08-818E-4249-D07D-E3A700306DAC}"/>
              </a:ext>
            </a:extLst>
          </p:cNvPr>
          <p:cNvSpPr/>
          <p:nvPr/>
        </p:nvSpPr>
        <p:spPr>
          <a:xfrm>
            <a:off x="0" y="5059680"/>
            <a:ext cx="12192000" cy="183578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dirty="0"/>
          </a:p>
        </p:txBody>
      </p:sp>
      <p:sp>
        <p:nvSpPr>
          <p:cNvPr id="13" name="Rectangles 12">
            <a:extLst>
              <a:ext uri="{FF2B5EF4-FFF2-40B4-BE49-F238E27FC236}">
                <a16:creationId xmlns:a16="http://schemas.microsoft.com/office/drawing/2014/main" id="{C53B025B-9518-3258-7B94-6C910EA669E8}"/>
              </a:ext>
            </a:extLst>
          </p:cNvPr>
          <p:cNvSpPr/>
          <p:nvPr/>
        </p:nvSpPr>
        <p:spPr>
          <a:xfrm>
            <a:off x="0" y="5046345"/>
            <a:ext cx="12192000" cy="1454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4" name="Rectangles 13">
            <a:extLst>
              <a:ext uri="{FF2B5EF4-FFF2-40B4-BE49-F238E27FC236}">
                <a16:creationId xmlns:a16="http://schemas.microsoft.com/office/drawing/2014/main" id="{3D959CE6-6ED0-88D2-0683-5461708AEAFA}"/>
              </a:ext>
            </a:extLst>
          </p:cNvPr>
          <p:cNvSpPr/>
          <p:nvPr/>
        </p:nvSpPr>
        <p:spPr>
          <a:xfrm>
            <a:off x="0" y="5191760"/>
            <a:ext cx="12192000" cy="1612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FC1D889B-41F5-49E3-8611-64ECFE6AD860}"/>
              </a:ext>
            </a:extLst>
          </p:cNvPr>
          <p:cNvSpPr txBox="1"/>
          <p:nvPr/>
        </p:nvSpPr>
        <p:spPr>
          <a:xfrm>
            <a:off x="9944735" y="6199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</a:rPr>
              <a:t>cet.tvu.edu.vn</a:t>
            </a:r>
          </a:p>
        </p:txBody>
      </p:sp>
      <p:sp>
        <p:nvSpPr>
          <p:cNvPr id="11" name="Rectangles 3">
            <a:extLst>
              <a:ext uri="{FF2B5EF4-FFF2-40B4-BE49-F238E27FC236}">
                <a16:creationId xmlns:a16="http://schemas.microsoft.com/office/drawing/2014/main" id="{E330629F-046F-8826-8E79-429EDC4D3EE0}"/>
              </a:ext>
            </a:extLst>
          </p:cNvPr>
          <p:cNvSpPr/>
          <p:nvPr/>
        </p:nvSpPr>
        <p:spPr>
          <a:xfrm>
            <a:off x="3870007" y="711722"/>
            <a:ext cx="7265670" cy="52527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 dirty="0"/>
              <a:t> </a:t>
            </a:r>
            <a:endParaRPr lang="en-GB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23C2D3-5A69-CDCA-DD61-975BA7C55B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42437" y="5388497"/>
            <a:ext cx="768985" cy="459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F1EC56-733D-F026-7554-C2B5FA31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7" y="712992"/>
            <a:ext cx="2600325" cy="5251450"/>
          </a:xfrm>
          <a:prstGeom prst="rect">
            <a:avLst/>
          </a:prstGeom>
        </p:spPr>
      </p:pic>
      <p:pic>
        <p:nvPicPr>
          <p:cNvPr id="25" name="Picture 24" descr="logotvu">
            <a:extLst>
              <a:ext uri="{FF2B5EF4-FFF2-40B4-BE49-F238E27FC236}">
                <a16:creationId xmlns:a16="http://schemas.microsoft.com/office/drawing/2014/main" id="{9E45593D-F183-FE3C-FA5F-3C11C48C3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657" y="876822"/>
            <a:ext cx="996950" cy="996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2A8AFD-1AF2-8E52-87AA-079834EE582F}"/>
              </a:ext>
            </a:extLst>
          </p:cNvPr>
          <p:cNvCxnSpPr/>
          <p:nvPr/>
        </p:nvCxnSpPr>
        <p:spPr>
          <a:xfrm>
            <a:off x="4024947" y="5627892"/>
            <a:ext cx="5242560" cy="1524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A422FD6-4AE9-4282-88EA-4958A729B5B1}"/>
              </a:ext>
            </a:extLst>
          </p:cNvPr>
          <p:cNvCxnSpPr/>
          <p:nvPr/>
        </p:nvCxnSpPr>
        <p:spPr>
          <a:xfrm>
            <a:off x="10186987" y="5635512"/>
            <a:ext cx="802640" cy="508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Text Box 19">
            <a:extLst>
              <a:ext uri="{FF2B5EF4-FFF2-40B4-BE49-F238E27FC236}">
                <a16:creationId xmlns:a16="http://schemas.microsoft.com/office/drawing/2014/main" id="{32047766-7634-338D-019B-760C5255EDB9}"/>
              </a:ext>
            </a:extLst>
          </p:cNvPr>
          <p:cNvSpPr txBox="1"/>
          <p:nvPr/>
        </p:nvSpPr>
        <p:spPr>
          <a:xfrm>
            <a:off x="4369752" y="3668282"/>
            <a:ext cx="650748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SỞ LÝ THUYẾT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F5886-D0F3-0086-5D6D-D6DA897F2305}"/>
              </a:ext>
            </a:extLst>
          </p:cNvPr>
          <p:cNvSpPr txBox="1"/>
          <p:nvPr/>
        </p:nvSpPr>
        <p:spPr>
          <a:xfrm>
            <a:off x="4383858" y="4115322"/>
            <a:ext cx="7003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MongoDB,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29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9D5B7-5798-9166-19C0-D59B6122E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5B92B33-7590-D49E-F5EB-1F515B447253}"/>
              </a:ext>
            </a:extLst>
          </p:cNvPr>
          <p:cNvSpPr/>
          <p:nvPr/>
        </p:nvSpPr>
        <p:spPr>
          <a:xfrm>
            <a:off x="932687" y="1326680"/>
            <a:ext cx="5039565" cy="20829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02FEC-E835-3791-E1A5-BB029843B1D5}"/>
              </a:ext>
            </a:extLst>
          </p:cNvPr>
          <p:cNvSpPr/>
          <p:nvPr/>
        </p:nvSpPr>
        <p:spPr>
          <a:xfrm>
            <a:off x="932687" y="1326680"/>
            <a:ext cx="5039565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s 9">
            <a:extLst>
              <a:ext uri="{FF2B5EF4-FFF2-40B4-BE49-F238E27FC236}">
                <a16:creationId xmlns:a16="http://schemas.microsoft.com/office/drawing/2014/main" id="{9174DD16-DCEC-52D5-595B-4D827C1CDAF5}"/>
              </a:ext>
            </a:extLst>
          </p:cNvPr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>
            <a:extLst>
              <a:ext uri="{FF2B5EF4-FFF2-40B4-BE49-F238E27FC236}">
                <a16:creationId xmlns:a16="http://schemas.microsoft.com/office/drawing/2014/main" id="{E845E59F-C130-2EB0-CEEA-6B8D06FD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FBB34F-4F56-2DD0-165A-3FFFBCBDC3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2254D5-AE5D-E5BC-B09D-17DB02E6B59B}"/>
              </a:ext>
            </a:extLst>
          </p:cNvPr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46284F-04E4-0EB1-0D83-2558BCD6E16F}"/>
              </a:ext>
            </a:extLst>
          </p:cNvPr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D20C7112-4B65-FD69-F6A9-F8CA2A829BDC}"/>
              </a:ext>
            </a:extLst>
          </p:cNvPr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TỔNG QUAN VỀ MONGODB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81482F9-6617-E18D-5063-B1FF26FB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EF236B-F3E3-5C7A-B264-6D7D4BC927DC}"/>
              </a:ext>
            </a:extLst>
          </p:cNvPr>
          <p:cNvSpPr txBox="1"/>
          <p:nvPr/>
        </p:nvSpPr>
        <p:spPr>
          <a:xfrm>
            <a:off x="1044902" y="1883912"/>
            <a:ext cx="444203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/>
              <a:t>Hệ quản trị mã nguồn mở, lưu trữ hướng tài liệu (JSON/BSON)</a:t>
            </a:r>
            <a:endParaRPr lang="en-US" sz="1600" dirty="0"/>
          </a:p>
          <a:p>
            <a:endParaRPr lang="vi-VN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BB501-94CF-57DD-AE28-07012C39C42E}"/>
              </a:ext>
            </a:extLst>
          </p:cNvPr>
          <p:cNvSpPr txBox="1"/>
          <p:nvPr/>
        </p:nvSpPr>
        <p:spPr>
          <a:xfrm>
            <a:off x="1044902" y="1356088"/>
            <a:ext cx="2767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ĐỊNH NGHĨA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4E295F-457D-C444-1BBA-4936B8FF8A5F}"/>
              </a:ext>
            </a:extLst>
          </p:cNvPr>
          <p:cNvSpPr/>
          <p:nvPr/>
        </p:nvSpPr>
        <p:spPr>
          <a:xfrm>
            <a:off x="6345350" y="1326680"/>
            <a:ext cx="5039565" cy="20829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EF7937-7CCB-502A-F3BF-C87B2CF04C62}"/>
              </a:ext>
            </a:extLst>
          </p:cNvPr>
          <p:cNvSpPr/>
          <p:nvPr/>
        </p:nvSpPr>
        <p:spPr>
          <a:xfrm>
            <a:off x="6345350" y="1326680"/>
            <a:ext cx="5039565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64F7D8-23A4-58BF-E937-F04F9EB41370}"/>
              </a:ext>
            </a:extLst>
          </p:cNvPr>
          <p:cNvSpPr txBox="1"/>
          <p:nvPr/>
        </p:nvSpPr>
        <p:spPr>
          <a:xfrm>
            <a:off x="6477736" y="1883912"/>
            <a:ext cx="4442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/>
              <a:t>Loại bỏ phép nối (JOIN) phức tạp. Dữ liệu liên quan nằm kề nhau, tối ưu tốc độ đọc/ghi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BDB7A-F084-DFD1-D669-114CA517A7AA}"/>
              </a:ext>
            </a:extLst>
          </p:cNvPr>
          <p:cNvSpPr txBox="1"/>
          <p:nvPr/>
        </p:nvSpPr>
        <p:spPr>
          <a:xfrm>
            <a:off x="6477736" y="1382589"/>
            <a:ext cx="2767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HIỆU SUẤT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7C5E0F-60F2-1049-9285-D1897663B31B}"/>
              </a:ext>
            </a:extLst>
          </p:cNvPr>
          <p:cNvSpPr/>
          <p:nvPr/>
        </p:nvSpPr>
        <p:spPr>
          <a:xfrm>
            <a:off x="932687" y="3733487"/>
            <a:ext cx="5039565" cy="20829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287CEC-6DE6-E87B-B1DC-E7BA597515B0}"/>
              </a:ext>
            </a:extLst>
          </p:cNvPr>
          <p:cNvSpPr/>
          <p:nvPr/>
        </p:nvSpPr>
        <p:spPr>
          <a:xfrm>
            <a:off x="932687" y="3733487"/>
            <a:ext cx="5039565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82C30-228A-BE5E-2CD6-8E41C7B577F8}"/>
              </a:ext>
            </a:extLst>
          </p:cNvPr>
          <p:cNvSpPr txBox="1"/>
          <p:nvPr/>
        </p:nvSpPr>
        <p:spPr>
          <a:xfrm>
            <a:off x="1044902" y="4267511"/>
            <a:ext cx="481513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Big Data</a:t>
            </a:r>
          </a:p>
          <a:p>
            <a:endParaRPr lang="vi-VN" sz="1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4B71DE-DF86-A6ED-9D9D-D52C8CC4BEF2}"/>
              </a:ext>
            </a:extLst>
          </p:cNvPr>
          <p:cNvSpPr txBox="1"/>
          <p:nvPr/>
        </p:nvSpPr>
        <p:spPr>
          <a:xfrm>
            <a:off x="1044902" y="3768807"/>
            <a:ext cx="2767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MỞ RỘNG DỄ DÀNG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53763-0106-E659-5D27-0FE47C6615D5}"/>
              </a:ext>
            </a:extLst>
          </p:cNvPr>
          <p:cNvSpPr/>
          <p:nvPr/>
        </p:nvSpPr>
        <p:spPr>
          <a:xfrm>
            <a:off x="6345350" y="3733487"/>
            <a:ext cx="5039565" cy="20829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56DEC7-9963-5D77-BE2D-656B68C561EE}"/>
              </a:ext>
            </a:extLst>
          </p:cNvPr>
          <p:cNvSpPr/>
          <p:nvPr/>
        </p:nvSpPr>
        <p:spPr>
          <a:xfrm>
            <a:off x="6345350" y="3733487"/>
            <a:ext cx="5039565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F3A90A-860D-3A45-4893-51E432E53689}"/>
              </a:ext>
            </a:extLst>
          </p:cNvPr>
          <p:cNvSpPr txBox="1"/>
          <p:nvPr/>
        </p:nvSpPr>
        <p:spPr>
          <a:xfrm>
            <a:off x="6480970" y="4281516"/>
            <a:ext cx="4442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Aggregation Framework</a:t>
            </a:r>
            <a:endParaRPr lang="vi-V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C5A54D-3938-1F67-FA88-7C16B47058C0}"/>
              </a:ext>
            </a:extLst>
          </p:cNvPr>
          <p:cNvSpPr txBox="1"/>
          <p:nvPr/>
        </p:nvSpPr>
        <p:spPr>
          <a:xfrm>
            <a:off x="6477736" y="3768807"/>
            <a:ext cx="2767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THỐNG KÊ MẠNH MẼ</a:t>
            </a:r>
          </a:p>
        </p:txBody>
      </p:sp>
      <p:pic>
        <p:nvPicPr>
          <p:cNvPr id="39" name="Picture 3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0441B10-38B9-CA90-CE50-C01917396A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3" t="12986" r="9541" b="13896"/>
          <a:stretch>
            <a:fillRect/>
          </a:stretch>
        </p:blipFill>
        <p:spPr>
          <a:xfrm>
            <a:off x="3538286" y="2401280"/>
            <a:ext cx="1325880" cy="861775"/>
          </a:xfrm>
          <a:prstGeom prst="rect">
            <a:avLst/>
          </a:prstGeom>
        </p:spPr>
      </p:pic>
      <p:pic>
        <p:nvPicPr>
          <p:cNvPr id="3077" name="Picture 5" descr="Code Generic Outline Color icon">
            <a:extLst>
              <a:ext uri="{FF2B5EF4-FFF2-40B4-BE49-F238E27FC236}">
                <a16:creationId xmlns:a16="http://schemas.microsoft.com/office/drawing/2014/main" id="{92D492CD-BE63-8211-7A20-0DBF3F6A2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44" y="2563884"/>
            <a:ext cx="658608" cy="65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Query Icon Png">
            <a:extLst>
              <a:ext uri="{FF2B5EF4-FFF2-40B4-BE49-F238E27FC236}">
                <a16:creationId xmlns:a16="http://schemas.microsoft.com/office/drawing/2014/main" id="{015C8002-936F-19CF-E368-6F5B4139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435" y="2599911"/>
            <a:ext cx="647772" cy="64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Database performance icon Royalty Free Vector Image">
            <a:extLst>
              <a:ext uri="{FF2B5EF4-FFF2-40B4-BE49-F238E27FC236}">
                <a16:creationId xmlns:a16="http://schemas.microsoft.com/office/drawing/2014/main" id="{543BA6DF-8AEE-3941-1234-6E5F6B8B4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16133" r="17625" b="23404"/>
          <a:stretch>
            <a:fillRect/>
          </a:stretch>
        </p:blipFill>
        <p:spPr bwMode="auto">
          <a:xfrm>
            <a:off x="9165141" y="2555169"/>
            <a:ext cx="679420" cy="66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Horizontal vs Vertical Scaling What Is the Best for You?">
            <a:extLst>
              <a:ext uri="{FF2B5EF4-FFF2-40B4-BE49-F238E27FC236}">
                <a16:creationId xmlns:a16="http://schemas.microsoft.com/office/drawing/2014/main" id="{7B218D02-97D2-276E-14AA-4BF456B01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53" y="4606065"/>
            <a:ext cx="1996666" cy="1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Filter Generic color lineal-color icon">
            <a:extLst>
              <a:ext uri="{FF2B5EF4-FFF2-40B4-BE49-F238E27FC236}">
                <a16:creationId xmlns:a16="http://schemas.microsoft.com/office/drawing/2014/main" id="{B22228F3-A65C-3C37-0C70-B5A6AEC3A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41" y="4703276"/>
            <a:ext cx="1015970" cy="101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Analyst icon - Download on Iconfinder on Iconfinder">
            <a:extLst>
              <a:ext uri="{FF2B5EF4-FFF2-40B4-BE49-F238E27FC236}">
                <a16:creationId xmlns:a16="http://schemas.microsoft.com/office/drawing/2014/main" id="{675853DD-BF6B-10F8-3F02-B2BF721FF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61" y="4743584"/>
            <a:ext cx="935354" cy="93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3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0276-B775-947A-DC2D-F0865697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125AECE-0692-AE84-B907-214521F6C16A}"/>
              </a:ext>
            </a:extLst>
          </p:cNvPr>
          <p:cNvSpPr/>
          <p:nvPr/>
        </p:nvSpPr>
        <p:spPr>
          <a:xfrm>
            <a:off x="1056435" y="1346029"/>
            <a:ext cx="2970816" cy="4760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F89217-C090-32A7-0D82-C549F59C4D3C}"/>
              </a:ext>
            </a:extLst>
          </p:cNvPr>
          <p:cNvSpPr/>
          <p:nvPr/>
        </p:nvSpPr>
        <p:spPr>
          <a:xfrm>
            <a:off x="1056435" y="1346029"/>
            <a:ext cx="2970816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s 9">
            <a:extLst>
              <a:ext uri="{FF2B5EF4-FFF2-40B4-BE49-F238E27FC236}">
                <a16:creationId xmlns:a16="http://schemas.microsoft.com/office/drawing/2014/main" id="{28008335-0A85-7376-D374-06AFC2113FD4}"/>
              </a:ext>
            </a:extLst>
          </p:cNvPr>
          <p:cNvSpPr/>
          <p:nvPr/>
        </p:nvSpPr>
        <p:spPr>
          <a:xfrm>
            <a:off x="0" y="0"/>
            <a:ext cx="12192000" cy="8961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pic>
        <p:nvPicPr>
          <p:cNvPr id="5" name="Picture 4" descr="logotvu">
            <a:extLst>
              <a:ext uri="{FF2B5EF4-FFF2-40B4-BE49-F238E27FC236}">
                <a16:creationId xmlns:a16="http://schemas.microsoft.com/office/drawing/2014/main" id="{257D9075-34AF-7D01-E8C4-1A23BB7F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6210935"/>
            <a:ext cx="475615" cy="4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7E0B3-0D3E-94DC-ADB7-73CC647277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19435" y="6321425"/>
            <a:ext cx="768985" cy="4591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41B3B6-0C39-A379-E370-7B943F7E5B04}"/>
              </a:ext>
            </a:extLst>
          </p:cNvPr>
          <p:cNvCxnSpPr>
            <a:cxnSpLocks/>
          </p:cNvCxnSpPr>
          <p:nvPr/>
        </p:nvCxnSpPr>
        <p:spPr>
          <a:xfrm>
            <a:off x="274" y="886587"/>
            <a:ext cx="12191726" cy="0"/>
          </a:xfrm>
          <a:prstGeom prst="line">
            <a:avLst/>
          </a:prstGeom>
          <a:ln w="31750" cap="rnd">
            <a:solidFill>
              <a:srgbClr val="FFFF0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C43F9C-0989-DD8F-6EE0-5E5FA5FE9F76}"/>
              </a:ext>
            </a:extLst>
          </p:cNvPr>
          <p:cNvCxnSpPr>
            <a:cxnSpLocks/>
          </p:cNvCxnSpPr>
          <p:nvPr/>
        </p:nvCxnSpPr>
        <p:spPr>
          <a:xfrm>
            <a:off x="611" y="852932"/>
            <a:ext cx="12191389" cy="0"/>
          </a:xfrm>
          <a:prstGeom prst="line">
            <a:avLst/>
          </a:prstGeom>
          <a:ln w="31750" cap="rnd">
            <a:solidFill>
              <a:srgbClr val="92D05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>
            <a:extLst>
              <a:ext uri="{FF2B5EF4-FFF2-40B4-BE49-F238E27FC236}">
                <a16:creationId xmlns:a16="http://schemas.microsoft.com/office/drawing/2014/main" id="{C7793AE2-91A4-8278-6BD2-997E0E35A19D}"/>
              </a:ext>
            </a:extLst>
          </p:cNvPr>
          <p:cNvSpPr txBox="1"/>
          <p:nvPr/>
        </p:nvSpPr>
        <p:spPr>
          <a:xfrm>
            <a:off x="574357" y="210248"/>
            <a:ext cx="9163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CÁC KỸ THUẬT CHÍNH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0690498-B726-63D9-8C6C-C4699F24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15" y="6321425"/>
            <a:ext cx="469265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478AD8-9EA5-58B6-C038-A7885676BA57}"/>
              </a:ext>
            </a:extLst>
          </p:cNvPr>
          <p:cNvSpPr txBox="1"/>
          <p:nvPr/>
        </p:nvSpPr>
        <p:spPr>
          <a:xfrm>
            <a:off x="1336950" y="2168324"/>
            <a:ext cx="24097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/>
              <a:t>Gom dữ liệu liên quan vào một Document duy nhất</a:t>
            </a:r>
            <a:r>
              <a:rPr lang="en-US" sz="1600" dirty="0"/>
              <a:t> </a:t>
            </a:r>
            <a:r>
              <a:rPr lang="en-US" sz="1600" dirty="0" err="1"/>
              <a:t>nhằm</a:t>
            </a:r>
            <a:r>
              <a:rPr lang="en-US" sz="1600" dirty="0"/>
              <a:t> t</a:t>
            </a:r>
            <a:r>
              <a:rPr lang="vi-VN" sz="1600" dirty="0"/>
              <a:t>ối ưu tốc độ đọc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31874-966A-AE36-FD08-46F2434C6E41}"/>
              </a:ext>
            </a:extLst>
          </p:cNvPr>
          <p:cNvSpPr txBox="1"/>
          <p:nvPr/>
        </p:nvSpPr>
        <p:spPr>
          <a:xfrm>
            <a:off x="1474789" y="1386849"/>
            <a:ext cx="2134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KỸ THUẬT NHÚNG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D46ECC-2A21-1D50-67D7-2198568F5379}"/>
              </a:ext>
            </a:extLst>
          </p:cNvPr>
          <p:cNvSpPr/>
          <p:nvPr/>
        </p:nvSpPr>
        <p:spPr>
          <a:xfrm>
            <a:off x="4566498" y="1346029"/>
            <a:ext cx="2970816" cy="4760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F0E218-F3E7-C4EB-820A-9A9D27AAA3AF}"/>
              </a:ext>
            </a:extLst>
          </p:cNvPr>
          <p:cNvSpPr/>
          <p:nvPr/>
        </p:nvSpPr>
        <p:spPr>
          <a:xfrm>
            <a:off x="4566498" y="1346029"/>
            <a:ext cx="2970816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343DF-BC6A-1E41-D85A-1AF0B77E22C7}"/>
              </a:ext>
            </a:extLst>
          </p:cNvPr>
          <p:cNvSpPr txBox="1"/>
          <p:nvPr/>
        </p:nvSpPr>
        <p:spPr>
          <a:xfrm>
            <a:off x="4847013" y="2168324"/>
            <a:ext cx="24097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/>
              <a:t>Đảm bảo tính nhất quán khi nhiều người cùng thao tác</a:t>
            </a:r>
            <a:r>
              <a:rPr lang="en-US" sz="1600" dirty="0"/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 dirty="0"/>
              <a:t>tử $inc</a:t>
            </a:r>
            <a:r>
              <a:rPr lang="en-US" sz="1600" dirty="0"/>
              <a:t>, </a:t>
            </a:r>
            <a:r>
              <a:rPr lang="vi-VN" sz="1600" dirty="0"/>
              <a:t>$push (thêm người vote).</a:t>
            </a:r>
          </a:p>
          <a:p>
            <a:br>
              <a:rPr lang="vi-VN" sz="1600" dirty="0"/>
            </a:br>
            <a:endParaRPr lang="vi-V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F20CE-3117-E1C2-3467-1836824469B7}"/>
              </a:ext>
            </a:extLst>
          </p:cNvPr>
          <p:cNvSpPr txBox="1"/>
          <p:nvPr/>
        </p:nvSpPr>
        <p:spPr>
          <a:xfrm>
            <a:off x="4745929" y="1372395"/>
            <a:ext cx="3510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CẬP NHẬT NGUYÊN TỬ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FD66B-2EC5-D6F3-C142-958412EA44D9}"/>
              </a:ext>
            </a:extLst>
          </p:cNvPr>
          <p:cNvSpPr/>
          <p:nvPr/>
        </p:nvSpPr>
        <p:spPr>
          <a:xfrm>
            <a:off x="8076562" y="1346029"/>
            <a:ext cx="2970816" cy="4760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D22D4-FA04-5796-DECF-1D1B5B38C6A3}"/>
              </a:ext>
            </a:extLst>
          </p:cNvPr>
          <p:cNvSpPr/>
          <p:nvPr/>
        </p:nvSpPr>
        <p:spPr>
          <a:xfrm>
            <a:off x="8076562" y="1346029"/>
            <a:ext cx="2970816" cy="470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69DD9-4336-EE2C-ACB7-019D66D60FCF}"/>
              </a:ext>
            </a:extLst>
          </p:cNvPr>
          <p:cNvSpPr txBox="1"/>
          <p:nvPr/>
        </p:nvSpPr>
        <p:spPr>
          <a:xfrm>
            <a:off x="8357077" y="2168324"/>
            <a:ext cx="24097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/>
              <a:t>Xử lý dữ liệu qua nhiều giai đoạn ("Đường ống")</a:t>
            </a:r>
            <a:r>
              <a:rPr lang="en-US" sz="1600" dirty="0"/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vi-V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6F7C1-DD7D-C69E-976A-19E1734C475C}"/>
              </a:ext>
            </a:extLst>
          </p:cNvPr>
          <p:cNvSpPr txBox="1"/>
          <p:nvPr/>
        </p:nvSpPr>
        <p:spPr>
          <a:xfrm>
            <a:off x="8204433" y="1368392"/>
            <a:ext cx="27913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AGGREGATION PIPELINE</a:t>
            </a:r>
          </a:p>
        </p:txBody>
      </p:sp>
      <p:pic>
        <p:nvPicPr>
          <p:cNvPr id="34" name="Picture 3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58F8E4F-408E-5F10-43AC-8680F36BD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764" y="3937187"/>
            <a:ext cx="2464158" cy="1291608"/>
          </a:xfrm>
          <a:prstGeom prst="rect">
            <a:avLst/>
          </a:prstGeom>
        </p:spPr>
      </p:pic>
      <p:pic>
        <p:nvPicPr>
          <p:cNvPr id="36" name="Picture 35" descr="A colorful circular chart with numbers&#10;&#10;AI-generated content may be incorrect.">
            <a:extLst>
              <a:ext uri="{FF2B5EF4-FFF2-40B4-BE49-F238E27FC236}">
                <a16:creationId xmlns:a16="http://schemas.microsoft.com/office/drawing/2014/main" id="{EE238EF7-9BB6-735D-6A6A-2F2919019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628" y="3726094"/>
            <a:ext cx="2112556" cy="2112556"/>
          </a:xfrm>
          <a:prstGeom prst="rect">
            <a:avLst/>
          </a:prstGeom>
        </p:spPr>
      </p:pic>
      <p:pic>
        <p:nvPicPr>
          <p:cNvPr id="39" name="Picture 38" descr="Diagram of a diagram of different types of objects&#10;&#10;AI-generated content may be incorrect.">
            <a:extLst>
              <a:ext uri="{FF2B5EF4-FFF2-40B4-BE49-F238E27FC236}">
                <a16:creationId xmlns:a16="http://schemas.microsoft.com/office/drawing/2014/main" id="{8956C0E6-F754-74BE-A408-3630302B1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548" y="3597087"/>
            <a:ext cx="2054844" cy="20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9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FBF9A-5225-FDC6-A714-F6DBA0A7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>
            <a:extLst>
              <a:ext uri="{FF2B5EF4-FFF2-40B4-BE49-F238E27FC236}">
                <a16:creationId xmlns:a16="http://schemas.microsoft.com/office/drawing/2014/main" id="{EC67813F-19A3-1B07-43D3-860515A6D749}"/>
              </a:ext>
            </a:extLst>
          </p:cNvPr>
          <p:cNvSpPr/>
          <p:nvPr/>
        </p:nvSpPr>
        <p:spPr>
          <a:xfrm>
            <a:off x="0" y="5059680"/>
            <a:ext cx="12192000" cy="183578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 dirty="0"/>
          </a:p>
        </p:txBody>
      </p:sp>
      <p:sp>
        <p:nvSpPr>
          <p:cNvPr id="13" name="Rectangles 12">
            <a:extLst>
              <a:ext uri="{FF2B5EF4-FFF2-40B4-BE49-F238E27FC236}">
                <a16:creationId xmlns:a16="http://schemas.microsoft.com/office/drawing/2014/main" id="{5892ABA5-E421-5BEE-7161-33DE8B89DDA2}"/>
              </a:ext>
            </a:extLst>
          </p:cNvPr>
          <p:cNvSpPr/>
          <p:nvPr/>
        </p:nvSpPr>
        <p:spPr>
          <a:xfrm>
            <a:off x="0" y="5046345"/>
            <a:ext cx="12192000" cy="1454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14" name="Rectangles 13">
            <a:extLst>
              <a:ext uri="{FF2B5EF4-FFF2-40B4-BE49-F238E27FC236}">
                <a16:creationId xmlns:a16="http://schemas.microsoft.com/office/drawing/2014/main" id="{97A1FB0C-DCF9-E4CD-71C9-0390A2B6188D}"/>
              </a:ext>
            </a:extLst>
          </p:cNvPr>
          <p:cNvSpPr/>
          <p:nvPr/>
        </p:nvSpPr>
        <p:spPr>
          <a:xfrm>
            <a:off x="0" y="5191760"/>
            <a:ext cx="12192000" cy="1612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3281C568-B1FA-0ADF-2BAB-AD8A548ADDB3}"/>
              </a:ext>
            </a:extLst>
          </p:cNvPr>
          <p:cNvSpPr txBox="1"/>
          <p:nvPr/>
        </p:nvSpPr>
        <p:spPr>
          <a:xfrm>
            <a:off x="9944735" y="6199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dirty="0">
                <a:solidFill>
                  <a:schemeClr val="bg1"/>
                </a:solidFill>
                <a:latin typeface="Tahoma" panose="020B0604030504040204" charset="0"/>
                <a:cs typeface="Tahoma" panose="020B0604030504040204" charset="0"/>
              </a:rPr>
              <a:t>cet.tvu.edu.vn</a:t>
            </a:r>
          </a:p>
        </p:txBody>
      </p:sp>
      <p:sp>
        <p:nvSpPr>
          <p:cNvPr id="11" name="Rectangles 3">
            <a:extLst>
              <a:ext uri="{FF2B5EF4-FFF2-40B4-BE49-F238E27FC236}">
                <a16:creationId xmlns:a16="http://schemas.microsoft.com/office/drawing/2014/main" id="{32314973-17FD-EEA3-A063-D1A28BC09EF0}"/>
              </a:ext>
            </a:extLst>
          </p:cNvPr>
          <p:cNvSpPr/>
          <p:nvPr/>
        </p:nvSpPr>
        <p:spPr>
          <a:xfrm>
            <a:off x="3870007" y="711722"/>
            <a:ext cx="7265670" cy="5252720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GB" dirty="0"/>
              <a:t> </a:t>
            </a:r>
            <a:endParaRPr lang="en-GB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96B978-8F0B-FC48-5CCC-C4A70A6B10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42437" y="5388497"/>
            <a:ext cx="768985" cy="459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DB4833-2BE6-BE2D-EB44-F69547E1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7" y="712992"/>
            <a:ext cx="2600325" cy="5251450"/>
          </a:xfrm>
          <a:prstGeom prst="rect">
            <a:avLst/>
          </a:prstGeom>
        </p:spPr>
      </p:pic>
      <p:pic>
        <p:nvPicPr>
          <p:cNvPr id="25" name="Picture 24" descr="logotvu">
            <a:extLst>
              <a:ext uri="{FF2B5EF4-FFF2-40B4-BE49-F238E27FC236}">
                <a16:creationId xmlns:a16="http://schemas.microsoft.com/office/drawing/2014/main" id="{E7C5F994-B554-B61E-031F-7E3236AD1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657" y="876822"/>
            <a:ext cx="996950" cy="996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E65814-39C1-87A2-A633-FA03A5653588}"/>
              </a:ext>
            </a:extLst>
          </p:cNvPr>
          <p:cNvCxnSpPr/>
          <p:nvPr/>
        </p:nvCxnSpPr>
        <p:spPr>
          <a:xfrm>
            <a:off x="4024947" y="5627892"/>
            <a:ext cx="5242560" cy="1524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AEC825F-FE51-A152-76A1-345AB7F1E811}"/>
              </a:ext>
            </a:extLst>
          </p:cNvPr>
          <p:cNvCxnSpPr/>
          <p:nvPr/>
        </p:nvCxnSpPr>
        <p:spPr>
          <a:xfrm>
            <a:off x="10186987" y="5635512"/>
            <a:ext cx="802640" cy="5080"/>
          </a:xfrm>
          <a:prstGeom prst="line">
            <a:avLst/>
          </a:prstGeom>
          <a:ln w="31750" cap="rnd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Text Box 19">
            <a:extLst>
              <a:ext uri="{FF2B5EF4-FFF2-40B4-BE49-F238E27FC236}">
                <a16:creationId xmlns:a16="http://schemas.microsoft.com/office/drawing/2014/main" id="{7DEC8A85-E8DA-B224-FAC5-ED4A30585846}"/>
              </a:ext>
            </a:extLst>
          </p:cNvPr>
          <p:cNvSpPr txBox="1"/>
          <p:nvPr/>
        </p:nvSpPr>
        <p:spPr>
          <a:xfrm>
            <a:off x="4369752" y="3668282"/>
            <a:ext cx="650748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7F793-6DEF-00D8-E76B-C34228C7FDF5}"/>
              </a:ext>
            </a:extLst>
          </p:cNvPr>
          <p:cNvSpPr txBox="1"/>
          <p:nvPr/>
        </p:nvSpPr>
        <p:spPr>
          <a:xfrm>
            <a:off x="4383858" y="4115322"/>
            <a:ext cx="7003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vinh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313308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707</Words>
  <Application>Microsoft Office PowerPoint</Application>
  <PresentationFormat>Widescreen</PresentationFormat>
  <Paragraphs>127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Acer</dc:creator>
  <cp:lastModifiedBy>Hung Lam</cp:lastModifiedBy>
  <cp:revision>21</cp:revision>
  <dcterms:created xsi:type="dcterms:W3CDTF">2025-07-23T00:59:00Z</dcterms:created>
  <dcterms:modified xsi:type="dcterms:W3CDTF">2026-01-04T23:57:32Z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48466E5D7DF045B185F08E69F2D6BC9E_13</vt:lpwstr>
  </property>
  <property fmtid="{D5CDD505-2E9C-101B-9397-08002B2CF9AE}" pid="3" name="KSOProductBuildVer">
    <vt:lpwstr>2057-12.2.0.22556</vt:lpwstr>
  </property>
</Properties>
</file>